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A8D1B4-BFDF-4AAD-911D-46326FE066B5}" v="507" dt="2020-12-22T00:09:53.5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7991" autoAdjust="0"/>
    <p:restoredTop sz="94660"/>
  </p:normalViewPr>
  <p:slideViewPr>
    <p:cSldViewPr snapToGrid="0">
      <p:cViewPr varScale="1">
        <p:scale>
          <a:sx n="73" d="100"/>
          <a:sy n="73" d="100"/>
        </p:scale>
        <p:origin x="-498"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lil harizi" userId="229b57d0968989f1" providerId="Windows Live" clId="Web-{FAA8D1B4-BFDF-4AAD-911D-46326FE066B5}"/>
    <pc:docChg chg="addSld delSld modSld">
      <pc:chgData name="khalil harizi" userId="229b57d0968989f1" providerId="Windows Live" clId="Web-{FAA8D1B4-BFDF-4AAD-911D-46326FE066B5}" dt="2020-12-22T00:09:53.579" v="510"/>
      <pc:docMkLst>
        <pc:docMk/>
      </pc:docMkLst>
      <pc:sldChg chg="addSp modSp mod setBg setClrOvrMap">
        <pc:chgData name="khalil harizi" userId="229b57d0968989f1" providerId="Windows Live" clId="Web-{FAA8D1B4-BFDF-4AAD-911D-46326FE066B5}" dt="2020-12-22T00:04:32.563" v="477"/>
        <pc:sldMkLst>
          <pc:docMk/>
          <pc:sldMk cId="2029002549" sldId="256"/>
        </pc:sldMkLst>
        <pc:spChg chg="mod">
          <ac:chgData name="khalil harizi" userId="229b57d0968989f1" providerId="Windows Live" clId="Web-{FAA8D1B4-BFDF-4AAD-911D-46326FE066B5}" dt="2020-12-22T00:04:32.563" v="477"/>
          <ac:spMkLst>
            <pc:docMk/>
            <pc:sldMk cId="2029002549" sldId="256"/>
            <ac:spMk id="2" creationId="{00000000-0000-0000-0000-000000000000}"/>
          </ac:spMkLst>
        </pc:spChg>
        <pc:spChg chg="mod">
          <ac:chgData name="khalil harizi" userId="229b57d0968989f1" providerId="Windows Live" clId="Web-{FAA8D1B4-BFDF-4AAD-911D-46326FE066B5}" dt="2020-12-22T00:04:32.563" v="477"/>
          <ac:spMkLst>
            <pc:docMk/>
            <pc:sldMk cId="2029002549" sldId="256"/>
            <ac:spMk id="3" creationId="{00000000-0000-0000-0000-000000000000}"/>
          </ac:spMkLst>
        </pc:spChg>
        <pc:spChg chg="add">
          <ac:chgData name="khalil harizi" userId="229b57d0968989f1" providerId="Windows Live" clId="Web-{FAA8D1B4-BFDF-4AAD-911D-46326FE066B5}" dt="2020-12-22T00:04:32.563" v="477"/>
          <ac:spMkLst>
            <pc:docMk/>
            <pc:sldMk cId="2029002549" sldId="256"/>
            <ac:spMk id="8" creationId="{597EA66B-2AAB-42B0-9F9D-38920D8D82D7}"/>
          </ac:spMkLst>
        </pc:spChg>
        <pc:spChg chg="add">
          <ac:chgData name="khalil harizi" userId="229b57d0968989f1" providerId="Windows Live" clId="Web-{FAA8D1B4-BFDF-4AAD-911D-46326FE066B5}" dt="2020-12-22T00:04:32.563" v="477"/>
          <ac:spMkLst>
            <pc:docMk/>
            <pc:sldMk cId="2029002549" sldId="256"/>
            <ac:spMk id="10" creationId="{D360EBE3-31BB-422F-AA87-FA3873DAE484}"/>
          </ac:spMkLst>
        </pc:spChg>
      </pc:sldChg>
      <pc:sldChg chg="addSp delSp modSp new mod setBg setClrOvrMap">
        <pc:chgData name="khalil harizi" userId="229b57d0968989f1" providerId="Windows Live" clId="Web-{FAA8D1B4-BFDF-4AAD-911D-46326FE066B5}" dt="2020-12-22T00:05:42.970" v="482"/>
        <pc:sldMkLst>
          <pc:docMk/>
          <pc:sldMk cId="2017982670" sldId="257"/>
        </pc:sldMkLst>
        <pc:spChg chg="mod">
          <ac:chgData name="khalil harizi" userId="229b57d0968989f1" providerId="Windows Live" clId="Web-{FAA8D1B4-BFDF-4AAD-911D-46326FE066B5}" dt="2020-12-22T00:05:42.970" v="482"/>
          <ac:spMkLst>
            <pc:docMk/>
            <pc:sldMk cId="2017982670" sldId="257"/>
            <ac:spMk id="2" creationId="{AEEE2A99-E9C2-4DCF-929C-9E318DA66ECC}"/>
          </ac:spMkLst>
        </pc:spChg>
        <pc:spChg chg="add del mod">
          <ac:chgData name="khalil harizi" userId="229b57d0968989f1" providerId="Windows Live" clId="Web-{FAA8D1B4-BFDF-4AAD-911D-46326FE066B5}" dt="2020-12-22T00:05:42.970" v="482"/>
          <ac:spMkLst>
            <pc:docMk/>
            <pc:sldMk cId="2017982670" sldId="257"/>
            <ac:spMk id="3" creationId="{02FA793D-3588-4E01-97FD-D0FD3F6E00CF}"/>
          </ac:spMkLst>
        </pc:spChg>
        <pc:spChg chg="add del">
          <ac:chgData name="khalil harizi" userId="229b57d0968989f1" providerId="Windows Live" clId="Web-{FAA8D1B4-BFDF-4AAD-911D-46326FE066B5}" dt="2020-12-22T00:05:42.970" v="482"/>
          <ac:spMkLst>
            <pc:docMk/>
            <pc:sldMk cId="2017982670" sldId="257"/>
            <ac:spMk id="5" creationId="{089A69AF-D57B-49B4-886C-D4A5DC194421}"/>
          </ac:spMkLst>
        </pc:spChg>
        <pc:spChg chg="add del">
          <ac:chgData name="khalil harizi" userId="229b57d0968989f1" providerId="Windows Live" clId="Web-{FAA8D1B4-BFDF-4AAD-911D-46326FE066B5}" dt="2020-12-22T00:05:42.970" v="482"/>
          <ac:spMkLst>
            <pc:docMk/>
            <pc:sldMk cId="2017982670" sldId="257"/>
            <ac:spMk id="6" creationId="{CABDC08D-6093-4397-92D4-54D00E2BB1C2}"/>
          </ac:spMkLst>
        </pc:spChg>
        <pc:spChg chg="add del">
          <ac:chgData name="khalil harizi" userId="229b57d0968989f1" providerId="Windows Live" clId="Web-{FAA8D1B4-BFDF-4AAD-911D-46326FE066B5}" dt="2020-12-21T21:35:28.184" v="117"/>
          <ac:spMkLst>
            <pc:docMk/>
            <pc:sldMk cId="2017982670" sldId="257"/>
            <ac:spMk id="8" creationId="{089A69AF-D57B-49B4-886C-D4A5DC194421}"/>
          </ac:spMkLst>
        </pc:spChg>
        <pc:spChg chg="add del">
          <ac:chgData name="khalil harizi" userId="229b57d0968989f1" providerId="Windows Live" clId="Web-{FAA8D1B4-BFDF-4AAD-911D-46326FE066B5}" dt="2020-12-21T21:35:28.184" v="117"/>
          <ac:spMkLst>
            <pc:docMk/>
            <pc:sldMk cId="2017982670" sldId="257"/>
            <ac:spMk id="10" creationId="{CABDC08D-6093-4397-92D4-54D00E2BB1C2}"/>
          </ac:spMkLst>
        </pc:spChg>
        <pc:spChg chg="add del">
          <ac:chgData name="khalil harizi" userId="229b57d0968989f1" providerId="Windows Live" clId="Web-{FAA8D1B4-BFDF-4AAD-911D-46326FE066B5}" dt="2020-12-22T00:05:29.595" v="481"/>
          <ac:spMkLst>
            <pc:docMk/>
            <pc:sldMk cId="2017982670" sldId="257"/>
            <ac:spMk id="11" creationId="{B2B82547-2424-4E7A-A98B-75206EE73028}"/>
          </ac:spMkLst>
        </pc:spChg>
        <pc:spChg chg="add del">
          <ac:chgData name="khalil harizi" userId="229b57d0968989f1" providerId="Windows Live" clId="Web-{FAA8D1B4-BFDF-4AAD-911D-46326FE066B5}" dt="2020-12-22T00:05:01.235" v="479"/>
          <ac:spMkLst>
            <pc:docMk/>
            <pc:sldMk cId="2017982670" sldId="257"/>
            <ac:spMk id="12" creationId="{A3322B77-FA16-4D4E-BAA6-811C61DB3E85}"/>
          </ac:spMkLst>
        </pc:spChg>
        <pc:spChg chg="add del">
          <ac:chgData name="khalil harizi" userId="229b57d0968989f1" providerId="Windows Live" clId="Web-{FAA8D1B4-BFDF-4AAD-911D-46326FE066B5}" dt="2020-12-22T00:05:29.595" v="481"/>
          <ac:spMkLst>
            <pc:docMk/>
            <pc:sldMk cId="2017982670" sldId="257"/>
            <ac:spMk id="13" creationId="{5109BC2F-9616-4D7D-9E98-57898009A828}"/>
          </ac:spMkLst>
        </pc:spChg>
        <pc:spChg chg="add del">
          <ac:chgData name="khalil harizi" userId="229b57d0968989f1" providerId="Windows Live" clId="Web-{FAA8D1B4-BFDF-4AAD-911D-46326FE066B5}" dt="2020-12-22T00:05:01.235" v="479"/>
          <ac:spMkLst>
            <pc:docMk/>
            <pc:sldMk cId="2017982670" sldId="257"/>
            <ac:spMk id="14" creationId="{CA6EF34F-3BAD-4CD8-B05E-03BA773AE864}"/>
          </ac:spMkLst>
        </pc:spChg>
        <pc:spChg chg="add">
          <ac:chgData name="khalil harizi" userId="229b57d0968989f1" providerId="Windows Live" clId="Web-{FAA8D1B4-BFDF-4AAD-911D-46326FE066B5}" dt="2020-12-22T00:05:42.970" v="482"/>
          <ac:spMkLst>
            <pc:docMk/>
            <pc:sldMk cId="2017982670" sldId="257"/>
            <ac:spMk id="16" creationId="{B2B82547-2424-4E7A-A98B-75206EE73028}"/>
          </ac:spMkLst>
        </pc:spChg>
        <pc:spChg chg="add">
          <ac:chgData name="khalil harizi" userId="229b57d0968989f1" providerId="Windows Live" clId="Web-{FAA8D1B4-BFDF-4AAD-911D-46326FE066B5}" dt="2020-12-22T00:05:42.970" v="482"/>
          <ac:spMkLst>
            <pc:docMk/>
            <pc:sldMk cId="2017982670" sldId="257"/>
            <ac:spMk id="17" creationId="{5109BC2F-9616-4D7D-9E98-57898009A828}"/>
          </ac:spMkLst>
        </pc:spChg>
        <pc:graphicFrameChg chg="add del">
          <ac:chgData name="khalil harizi" userId="229b57d0968989f1" providerId="Windows Live" clId="Web-{FAA8D1B4-BFDF-4AAD-911D-46326FE066B5}" dt="2020-12-22T00:05:01.235" v="479"/>
          <ac:graphicFrameMkLst>
            <pc:docMk/>
            <pc:sldMk cId="2017982670" sldId="257"/>
            <ac:graphicFrameMk id="9" creationId="{FCA5C5F8-AF0A-4A95-929A-EE9AE0DE50A3}"/>
          </ac:graphicFrameMkLst>
        </pc:graphicFrameChg>
        <pc:graphicFrameChg chg="add del">
          <ac:chgData name="khalil harizi" userId="229b57d0968989f1" providerId="Windows Live" clId="Web-{FAA8D1B4-BFDF-4AAD-911D-46326FE066B5}" dt="2020-12-22T00:05:29.595" v="481"/>
          <ac:graphicFrameMkLst>
            <pc:docMk/>
            <pc:sldMk cId="2017982670" sldId="257"/>
            <ac:graphicFrameMk id="15" creationId="{B920F66A-5DEC-4502-9780-5176D140425F}"/>
          </ac:graphicFrameMkLst>
        </pc:graphicFrameChg>
        <pc:graphicFrameChg chg="add">
          <ac:chgData name="khalil harizi" userId="229b57d0968989f1" providerId="Windows Live" clId="Web-{FAA8D1B4-BFDF-4AAD-911D-46326FE066B5}" dt="2020-12-22T00:05:42.970" v="482"/>
          <ac:graphicFrameMkLst>
            <pc:docMk/>
            <pc:sldMk cId="2017982670" sldId="257"/>
            <ac:graphicFrameMk id="18" creationId="{B920F66A-5DEC-4502-9780-5176D140425F}"/>
          </ac:graphicFrameMkLst>
        </pc:graphicFrameChg>
      </pc:sldChg>
      <pc:sldChg chg="addSp delSp modSp new mod setBg">
        <pc:chgData name="khalil harizi" userId="229b57d0968989f1" providerId="Windows Live" clId="Web-{FAA8D1B4-BFDF-4AAD-911D-46326FE066B5}" dt="2020-12-22T00:08:02.292" v="504"/>
        <pc:sldMkLst>
          <pc:docMk/>
          <pc:sldMk cId="217467231" sldId="258"/>
        </pc:sldMkLst>
        <pc:spChg chg="mod">
          <ac:chgData name="khalil harizi" userId="229b57d0968989f1" providerId="Windows Live" clId="Web-{FAA8D1B4-BFDF-4AAD-911D-46326FE066B5}" dt="2020-12-22T00:08:02.292" v="504"/>
          <ac:spMkLst>
            <pc:docMk/>
            <pc:sldMk cId="217467231" sldId="258"/>
            <ac:spMk id="2" creationId="{B4044A61-0F51-4F17-B408-4DABC3B8F217}"/>
          </ac:spMkLst>
        </pc:spChg>
        <pc:spChg chg="add mod">
          <ac:chgData name="khalil harizi" userId="229b57d0968989f1" providerId="Windows Live" clId="Web-{FAA8D1B4-BFDF-4AAD-911D-46326FE066B5}" dt="2020-12-22T00:08:02.292" v="504"/>
          <ac:spMkLst>
            <pc:docMk/>
            <pc:sldMk cId="217467231" sldId="258"/>
            <ac:spMk id="3" creationId="{4F63EFED-6DEA-4927-979B-DBEAA69AE92A}"/>
          </ac:spMkLst>
        </pc:spChg>
        <pc:spChg chg="add del">
          <ac:chgData name="khalil harizi" userId="229b57d0968989f1" providerId="Windows Live" clId="Web-{FAA8D1B4-BFDF-4AAD-911D-46326FE066B5}" dt="2020-12-22T00:08:02.292" v="504"/>
          <ac:spMkLst>
            <pc:docMk/>
            <pc:sldMk cId="217467231" sldId="258"/>
            <ac:spMk id="8" creationId="{8EE457FF-670E-4EC1-ACD4-1173DA9A7975}"/>
          </ac:spMkLst>
        </pc:spChg>
        <pc:spChg chg="add del">
          <ac:chgData name="khalil harizi" userId="229b57d0968989f1" providerId="Windows Live" clId="Web-{FAA8D1B4-BFDF-4AAD-911D-46326FE066B5}" dt="2020-12-22T00:08:02.292" v="504"/>
          <ac:spMkLst>
            <pc:docMk/>
            <pc:sldMk cId="217467231" sldId="258"/>
            <ac:spMk id="10" creationId="{089A69AF-D57B-49B4-886C-D4A5DC194421}"/>
          </ac:spMkLst>
        </pc:spChg>
        <pc:spChg chg="add del">
          <ac:chgData name="khalil harizi" userId="229b57d0968989f1" providerId="Windows Live" clId="Web-{FAA8D1B4-BFDF-4AAD-911D-46326FE066B5}" dt="2020-12-22T00:08:02.292" v="504"/>
          <ac:spMkLst>
            <pc:docMk/>
            <pc:sldMk cId="217467231" sldId="258"/>
            <ac:spMk id="12" creationId="{CABDC08D-6093-4397-92D4-54D00E2BB1C2}"/>
          </ac:spMkLst>
        </pc:spChg>
        <pc:spChg chg="add del">
          <ac:chgData name="khalil harizi" userId="229b57d0968989f1" providerId="Windows Live" clId="Web-{FAA8D1B4-BFDF-4AAD-911D-46326FE066B5}" dt="2020-12-22T00:07:35.461" v="495"/>
          <ac:spMkLst>
            <pc:docMk/>
            <pc:sldMk cId="217467231" sldId="258"/>
            <ac:spMk id="17" creationId="{8EE457FF-670E-4EC1-ACD4-1173DA9A7975}"/>
          </ac:spMkLst>
        </pc:spChg>
        <pc:spChg chg="add del">
          <ac:chgData name="khalil harizi" userId="229b57d0968989f1" providerId="Windows Live" clId="Web-{FAA8D1B4-BFDF-4AAD-911D-46326FE066B5}" dt="2020-12-22T00:07:35.461" v="495"/>
          <ac:spMkLst>
            <pc:docMk/>
            <pc:sldMk cId="217467231" sldId="258"/>
            <ac:spMk id="19" creationId="{F1E0D4A3-ECB8-4689-ABDB-9CE848CE83B9}"/>
          </ac:spMkLst>
        </pc:spChg>
        <pc:spChg chg="add del">
          <ac:chgData name="khalil harizi" userId="229b57d0968989f1" providerId="Windows Live" clId="Web-{FAA8D1B4-BFDF-4AAD-911D-46326FE066B5}" dt="2020-12-22T00:07:35.461" v="495"/>
          <ac:spMkLst>
            <pc:docMk/>
            <pc:sldMk cId="217467231" sldId="258"/>
            <ac:spMk id="21" creationId="{8854772B-9C8F-4037-89E0-3A45208AB395}"/>
          </ac:spMkLst>
        </pc:spChg>
      </pc:sldChg>
      <pc:sldChg chg="addSp modSp new">
        <pc:chgData name="khalil harizi" userId="229b57d0968989f1" providerId="Windows Live" clId="Web-{FAA8D1B4-BFDF-4AAD-911D-46326FE066B5}" dt="2020-12-21T21:58:45.600" v="268" actId="1076"/>
        <pc:sldMkLst>
          <pc:docMk/>
          <pc:sldMk cId="3371622265" sldId="259"/>
        </pc:sldMkLst>
        <pc:spChg chg="mod">
          <ac:chgData name="khalil harizi" userId="229b57d0968989f1" providerId="Windows Live" clId="Web-{FAA8D1B4-BFDF-4AAD-911D-46326FE066B5}" dt="2020-12-21T21:54:00.409" v="231" actId="20577"/>
          <ac:spMkLst>
            <pc:docMk/>
            <pc:sldMk cId="3371622265" sldId="259"/>
            <ac:spMk id="2" creationId="{1AF8F098-AFC2-4D44-9613-5A84C3549E62}"/>
          </ac:spMkLst>
        </pc:spChg>
        <pc:spChg chg="add mod">
          <ac:chgData name="khalil harizi" userId="229b57d0968989f1" providerId="Windows Live" clId="Web-{FAA8D1B4-BFDF-4AAD-911D-46326FE066B5}" dt="2020-12-21T21:58:45.600" v="268" actId="1076"/>
          <ac:spMkLst>
            <pc:docMk/>
            <pc:sldMk cId="3371622265" sldId="259"/>
            <ac:spMk id="3" creationId="{492B641A-E347-476F-9AE2-A75BA3248DA7}"/>
          </ac:spMkLst>
        </pc:spChg>
      </pc:sldChg>
      <pc:sldChg chg="addSp modSp new">
        <pc:chgData name="khalil harizi" userId="229b57d0968989f1" providerId="Windows Live" clId="Web-{FAA8D1B4-BFDF-4AAD-911D-46326FE066B5}" dt="2020-12-21T22:06:12.997" v="324" actId="1076"/>
        <pc:sldMkLst>
          <pc:docMk/>
          <pc:sldMk cId="568516256" sldId="260"/>
        </pc:sldMkLst>
        <pc:spChg chg="mod">
          <ac:chgData name="khalil harizi" userId="229b57d0968989f1" providerId="Windows Live" clId="Web-{FAA8D1B4-BFDF-4AAD-911D-46326FE066B5}" dt="2020-12-21T21:59:20.351" v="272" actId="20577"/>
          <ac:spMkLst>
            <pc:docMk/>
            <pc:sldMk cId="568516256" sldId="260"/>
            <ac:spMk id="2" creationId="{5D50BDD0-055D-450A-ACE4-ED3AE2013731}"/>
          </ac:spMkLst>
        </pc:spChg>
        <pc:spChg chg="add mod">
          <ac:chgData name="khalil harizi" userId="229b57d0968989f1" providerId="Windows Live" clId="Web-{FAA8D1B4-BFDF-4AAD-911D-46326FE066B5}" dt="2020-12-21T22:06:12.997" v="324" actId="1076"/>
          <ac:spMkLst>
            <pc:docMk/>
            <pc:sldMk cId="568516256" sldId="260"/>
            <ac:spMk id="3" creationId="{749DBEA6-FB87-41FE-BA10-96BF51F804C5}"/>
          </ac:spMkLst>
        </pc:spChg>
      </pc:sldChg>
      <pc:sldChg chg="addSp modSp new">
        <pc:chgData name="khalil harizi" userId="229b57d0968989f1" providerId="Windows Live" clId="Web-{FAA8D1B4-BFDF-4AAD-911D-46326FE066B5}" dt="2020-12-21T23:07:46.094" v="359" actId="1076"/>
        <pc:sldMkLst>
          <pc:docMk/>
          <pc:sldMk cId="672698868" sldId="261"/>
        </pc:sldMkLst>
        <pc:spChg chg="mod">
          <ac:chgData name="khalil harizi" userId="229b57d0968989f1" providerId="Windows Live" clId="Web-{FAA8D1B4-BFDF-4AAD-911D-46326FE066B5}" dt="2020-12-21T22:08:17.202" v="347" actId="20577"/>
          <ac:spMkLst>
            <pc:docMk/>
            <pc:sldMk cId="672698868" sldId="261"/>
            <ac:spMk id="2" creationId="{0EAAC83F-0B96-4DE5-9A23-281EF91CA93F}"/>
          </ac:spMkLst>
        </pc:spChg>
        <pc:picChg chg="add mod">
          <ac:chgData name="khalil harizi" userId="229b57d0968989f1" providerId="Windows Live" clId="Web-{FAA8D1B4-BFDF-4AAD-911D-46326FE066B5}" dt="2020-12-21T23:07:46.094" v="359" actId="1076"/>
          <ac:picMkLst>
            <pc:docMk/>
            <pc:sldMk cId="672698868" sldId="261"/>
            <ac:picMk id="3" creationId="{8D55636D-0420-403E-AC89-CB43315AC03A}"/>
          </ac:picMkLst>
        </pc:picChg>
      </pc:sldChg>
      <pc:sldChg chg="addSp delSp modSp new">
        <pc:chgData name="khalil harizi" userId="229b57d0968989f1" providerId="Windows Live" clId="Web-{FAA8D1B4-BFDF-4AAD-911D-46326FE066B5}" dt="2020-12-21T23:13:49.341" v="374" actId="1076"/>
        <pc:sldMkLst>
          <pc:docMk/>
          <pc:sldMk cId="189513767" sldId="262"/>
        </pc:sldMkLst>
        <pc:spChg chg="del mod">
          <ac:chgData name="khalil harizi" userId="229b57d0968989f1" providerId="Windows Live" clId="Web-{FAA8D1B4-BFDF-4AAD-911D-46326FE066B5}" dt="2020-12-21T23:08:48.173" v="369"/>
          <ac:spMkLst>
            <pc:docMk/>
            <pc:sldMk cId="189513767" sldId="262"/>
            <ac:spMk id="2" creationId="{56C04B8A-62FE-4ECB-9B87-BDFF22C5F64C}"/>
          </ac:spMkLst>
        </pc:spChg>
        <pc:spChg chg="add mod">
          <ac:chgData name="khalil harizi" userId="229b57d0968989f1" providerId="Windows Live" clId="Web-{FAA8D1B4-BFDF-4AAD-911D-46326FE066B5}" dt="2020-12-21T23:08:39.205" v="368" actId="20577"/>
          <ac:spMkLst>
            <pc:docMk/>
            <pc:sldMk cId="189513767" sldId="262"/>
            <ac:spMk id="4" creationId="{56D95BCE-6303-45C3-9EA7-A53901174A38}"/>
          </ac:spMkLst>
        </pc:spChg>
        <pc:picChg chg="add mod">
          <ac:chgData name="khalil harizi" userId="229b57d0968989f1" providerId="Windows Live" clId="Web-{FAA8D1B4-BFDF-4AAD-911D-46326FE066B5}" dt="2020-12-21T23:13:49.341" v="374" actId="1076"/>
          <ac:picMkLst>
            <pc:docMk/>
            <pc:sldMk cId="189513767" sldId="262"/>
            <ac:picMk id="5" creationId="{1949423B-A168-495B-82F9-10CC67100D7C}"/>
          </ac:picMkLst>
        </pc:picChg>
      </pc:sldChg>
      <pc:sldChg chg="new del">
        <pc:chgData name="khalil harizi" userId="229b57d0968989f1" providerId="Windows Live" clId="Web-{FAA8D1B4-BFDF-4AAD-911D-46326FE066B5}" dt="2020-12-21T23:07:44.688" v="358"/>
        <pc:sldMkLst>
          <pc:docMk/>
          <pc:sldMk cId="1966822887" sldId="262"/>
        </pc:sldMkLst>
      </pc:sldChg>
      <pc:sldChg chg="addSp delSp modSp new mod setBg setClrOvrMap">
        <pc:chgData name="khalil harizi" userId="229b57d0968989f1" providerId="Windows Live" clId="Web-{FAA8D1B4-BFDF-4AAD-911D-46326FE066B5}" dt="2020-12-22T00:07:26.711" v="494"/>
        <pc:sldMkLst>
          <pc:docMk/>
          <pc:sldMk cId="526665438" sldId="263"/>
        </pc:sldMkLst>
        <pc:spChg chg="del">
          <ac:chgData name="khalil harizi" userId="229b57d0968989f1" providerId="Windows Live" clId="Web-{FAA8D1B4-BFDF-4AAD-911D-46326FE066B5}" dt="2020-12-21T23:14:29.435" v="376"/>
          <ac:spMkLst>
            <pc:docMk/>
            <pc:sldMk cId="526665438" sldId="263"/>
            <ac:spMk id="2" creationId="{4A3495BF-7D71-46D0-B624-0A57F613E087}"/>
          </ac:spMkLst>
        </pc:spChg>
        <pc:spChg chg="add mod">
          <ac:chgData name="khalil harizi" userId="229b57d0968989f1" providerId="Windows Live" clId="Web-{FAA8D1B4-BFDF-4AAD-911D-46326FE066B5}" dt="2020-12-22T00:07:26.711" v="494"/>
          <ac:spMkLst>
            <pc:docMk/>
            <pc:sldMk cId="526665438" sldId="263"/>
            <ac:spMk id="4" creationId="{5E9B83E1-766C-4F53-9F1B-5F8D6CE7B72C}"/>
          </ac:spMkLst>
        </pc:spChg>
        <pc:spChg chg="add del">
          <ac:chgData name="khalil harizi" userId="229b57d0968989f1" providerId="Windows Live" clId="Web-{FAA8D1B4-BFDF-4AAD-911D-46326FE066B5}" dt="2020-12-22T00:07:26.711" v="494"/>
          <ac:spMkLst>
            <pc:docMk/>
            <pc:sldMk cId="526665438" sldId="263"/>
            <ac:spMk id="10" creationId="{133F8CB7-795C-4272-9073-64D8CF97F220}"/>
          </ac:spMkLst>
        </pc:spChg>
        <pc:spChg chg="add del">
          <ac:chgData name="khalil harizi" userId="229b57d0968989f1" providerId="Windows Live" clId="Web-{FAA8D1B4-BFDF-4AAD-911D-46326FE066B5}" dt="2020-12-22T00:07:26.711" v="494"/>
          <ac:spMkLst>
            <pc:docMk/>
            <pc:sldMk cId="526665438" sldId="263"/>
            <ac:spMk id="12" creationId="{B7743172-17A8-4FA4-8434-B813E03B7665}"/>
          </ac:spMkLst>
        </pc:spChg>
        <pc:spChg chg="add del">
          <ac:chgData name="khalil harizi" userId="229b57d0968989f1" providerId="Windows Live" clId="Web-{FAA8D1B4-BFDF-4AAD-911D-46326FE066B5}" dt="2020-12-22T00:07:26.711" v="494"/>
          <ac:spMkLst>
            <pc:docMk/>
            <pc:sldMk cId="526665438" sldId="263"/>
            <ac:spMk id="14" creationId="{4CE1233C-FD2F-489E-BFDE-086F5FED6491}"/>
          </ac:spMkLst>
        </pc:spChg>
        <pc:picChg chg="add mod">
          <ac:chgData name="khalil harizi" userId="229b57d0968989f1" providerId="Windows Live" clId="Web-{FAA8D1B4-BFDF-4AAD-911D-46326FE066B5}" dt="2020-12-22T00:07:26.711" v="494"/>
          <ac:picMkLst>
            <pc:docMk/>
            <pc:sldMk cId="526665438" sldId="263"/>
            <ac:picMk id="5" creationId="{71CB6FA7-1BFF-4601-9374-4C0003EA7479}"/>
          </ac:picMkLst>
        </pc:picChg>
      </pc:sldChg>
      <pc:sldChg chg="addSp delSp modSp new">
        <pc:chgData name="khalil harizi" userId="229b57d0968989f1" providerId="Windows Live" clId="Web-{FAA8D1B4-BFDF-4AAD-911D-46326FE066B5}" dt="2020-12-21T23:23:41.640" v="396" actId="14100"/>
        <pc:sldMkLst>
          <pc:docMk/>
          <pc:sldMk cId="2237441251" sldId="264"/>
        </pc:sldMkLst>
        <pc:spChg chg="del">
          <ac:chgData name="khalil harizi" userId="229b57d0968989f1" providerId="Windows Live" clId="Web-{FAA8D1B4-BFDF-4AAD-911D-46326FE066B5}" dt="2020-12-21T23:18:50.912" v="385"/>
          <ac:spMkLst>
            <pc:docMk/>
            <pc:sldMk cId="2237441251" sldId="264"/>
            <ac:spMk id="2" creationId="{204A5EA1-5577-4DE6-9673-D3AAE71CDFFB}"/>
          </ac:spMkLst>
        </pc:spChg>
        <pc:spChg chg="add">
          <ac:chgData name="khalil harizi" userId="229b57d0968989f1" providerId="Windows Live" clId="Web-{FAA8D1B4-BFDF-4AAD-911D-46326FE066B5}" dt="2020-12-21T23:19:21.631" v="390"/>
          <ac:spMkLst>
            <pc:docMk/>
            <pc:sldMk cId="2237441251" sldId="264"/>
            <ac:spMk id="6" creationId="{EB6CFFE1-406D-4D99-B637-7BCA08E39C81}"/>
          </ac:spMkLst>
        </pc:spChg>
        <pc:picChg chg="add del mod">
          <ac:chgData name="khalil harizi" userId="229b57d0968989f1" providerId="Windows Live" clId="Web-{FAA8D1B4-BFDF-4AAD-911D-46326FE066B5}" dt="2020-12-21T23:18:55.022" v="387"/>
          <ac:picMkLst>
            <pc:docMk/>
            <pc:sldMk cId="2237441251" sldId="264"/>
            <ac:picMk id="3" creationId="{893E4A2F-5458-4233-AD33-1536DBC24D00}"/>
          </ac:picMkLst>
        </pc:picChg>
        <pc:picChg chg="add del mod">
          <ac:chgData name="khalil harizi" userId="229b57d0968989f1" providerId="Windows Live" clId="Web-{FAA8D1B4-BFDF-4AAD-911D-46326FE066B5}" dt="2020-12-21T23:19:09.756" v="389"/>
          <ac:picMkLst>
            <pc:docMk/>
            <pc:sldMk cId="2237441251" sldId="264"/>
            <ac:picMk id="4" creationId="{9740F110-C78D-4919-8FBF-2733B255F39E}"/>
          </ac:picMkLst>
        </pc:picChg>
        <pc:picChg chg="add mod">
          <ac:chgData name="khalil harizi" userId="229b57d0968989f1" providerId="Windows Live" clId="Web-{FAA8D1B4-BFDF-4AAD-911D-46326FE066B5}" dt="2020-12-21T23:23:41.640" v="396" actId="14100"/>
          <ac:picMkLst>
            <pc:docMk/>
            <pc:sldMk cId="2237441251" sldId="264"/>
            <ac:picMk id="7" creationId="{C08D90B5-4237-4E61-8DF0-F3E23C932EB0}"/>
          </ac:picMkLst>
        </pc:picChg>
      </pc:sldChg>
      <pc:sldChg chg="addSp delSp modSp new">
        <pc:chgData name="khalil harizi" userId="229b57d0968989f1" providerId="Windows Live" clId="Web-{FAA8D1B4-BFDF-4AAD-911D-46326FE066B5}" dt="2020-12-21T23:35:31.975" v="407" actId="14100"/>
        <pc:sldMkLst>
          <pc:docMk/>
          <pc:sldMk cId="2436344048" sldId="265"/>
        </pc:sldMkLst>
        <pc:spChg chg="del">
          <ac:chgData name="khalil harizi" userId="229b57d0968989f1" providerId="Windows Live" clId="Web-{FAA8D1B4-BFDF-4AAD-911D-46326FE066B5}" dt="2020-12-21T23:33:43.208" v="398"/>
          <ac:spMkLst>
            <pc:docMk/>
            <pc:sldMk cId="2436344048" sldId="265"/>
            <ac:spMk id="2" creationId="{E5347D68-35A1-41AE-8E3D-0B19EE036080}"/>
          </ac:spMkLst>
        </pc:spChg>
        <pc:spChg chg="add">
          <ac:chgData name="khalil harizi" userId="229b57d0968989f1" providerId="Windows Live" clId="Web-{FAA8D1B4-BFDF-4AAD-911D-46326FE066B5}" dt="2020-12-21T23:33:45.458" v="399"/>
          <ac:spMkLst>
            <pc:docMk/>
            <pc:sldMk cId="2436344048" sldId="265"/>
            <ac:spMk id="4" creationId="{D7CED519-B7FE-4FE1-B774-4B3AE057F7FB}"/>
          </ac:spMkLst>
        </pc:spChg>
        <pc:picChg chg="add mod">
          <ac:chgData name="khalil harizi" userId="229b57d0968989f1" providerId="Windows Live" clId="Web-{FAA8D1B4-BFDF-4AAD-911D-46326FE066B5}" dt="2020-12-21T23:35:31.975" v="407" actId="14100"/>
          <ac:picMkLst>
            <pc:docMk/>
            <pc:sldMk cId="2436344048" sldId="265"/>
            <ac:picMk id="5" creationId="{1A0BAA75-FA4F-40A5-9760-20A12F933D0B}"/>
          </ac:picMkLst>
        </pc:picChg>
      </pc:sldChg>
      <pc:sldChg chg="addSp delSp modSp new">
        <pc:chgData name="khalil harizi" userId="229b57d0968989f1" providerId="Windows Live" clId="Web-{FAA8D1B4-BFDF-4AAD-911D-46326FE066B5}" dt="2020-12-21T23:40:24.365" v="421" actId="14100"/>
        <pc:sldMkLst>
          <pc:docMk/>
          <pc:sldMk cId="3935666374" sldId="266"/>
        </pc:sldMkLst>
        <pc:spChg chg="del">
          <ac:chgData name="khalil harizi" userId="229b57d0968989f1" providerId="Windows Live" clId="Web-{FAA8D1B4-BFDF-4AAD-911D-46326FE066B5}" dt="2020-12-21T23:39:09.899" v="409"/>
          <ac:spMkLst>
            <pc:docMk/>
            <pc:sldMk cId="3935666374" sldId="266"/>
            <ac:spMk id="2" creationId="{3145BFBF-8E81-42DC-B309-D4DDF97C8753}"/>
          </ac:spMkLst>
        </pc:spChg>
        <pc:spChg chg="add">
          <ac:chgData name="khalil harizi" userId="229b57d0968989f1" providerId="Windows Live" clId="Web-{FAA8D1B4-BFDF-4AAD-911D-46326FE066B5}" dt="2020-12-21T23:39:10.727" v="410"/>
          <ac:spMkLst>
            <pc:docMk/>
            <pc:sldMk cId="3935666374" sldId="266"/>
            <ac:spMk id="4" creationId="{63A2ADDA-CEC0-4C9A-8F25-5B175EBF076E}"/>
          </ac:spMkLst>
        </pc:spChg>
        <pc:picChg chg="add mod">
          <ac:chgData name="khalil harizi" userId="229b57d0968989f1" providerId="Windows Live" clId="Web-{FAA8D1B4-BFDF-4AAD-911D-46326FE066B5}" dt="2020-12-21T23:40:24.365" v="421" actId="14100"/>
          <ac:picMkLst>
            <pc:docMk/>
            <pc:sldMk cId="3935666374" sldId="266"/>
            <ac:picMk id="5" creationId="{D638C4B1-068A-49EA-B40C-9543746D7E1B}"/>
          </ac:picMkLst>
        </pc:picChg>
      </pc:sldChg>
      <pc:sldChg chg="addSp delSp modSp new">
        <pc:chgData name="khalil harizi" userId="229b57d0968989f1" providerId="Windows Live" clId="Web-{FAA8D1B4-BFDF-4AAD-911D-46326FE066B5}" dt="2020-12-21T23:45:43.585" v="434" actId="14100"/>
        <pc:sldMkLst>
          <pc:docMk/>
          <pc:sldMk cId="2996051649" sldId="267"/>
        </pc:sldMkLst>
        <pc:spChg chg="del">
          <ac:chgData name="khalil harizi" userId="229b57d0968989f1" providerId="Windows Live" clId="Web-{FAA8D1B4-BFDF-4AAD-911D-46326FE066B5}" dt="2020-12-21T23:41:25.365" v="423"/>
          <ac:spMkLst>
            <pc:docMk/>
            <pc:sldMk cId="2996051649" sldId="267"/>
            <ac:spMk id="2" creationId="{8CC26CA2-0E5A-47A9-90B9-54078520FBA0}"/>
          </ac:spMkLst>
        </pc:spChg>
        <pc:spChg chg="add">
          <ac:chgData name="khalil harizi" userId="229b57d0968989f1" providerId="Windows Live" clId="Web-{FAA8D1B4-BFDF-4AAD-911D-46326FE066B5}" dt="2020-12-21T23:41:27.912" v="424"/>
          <ac:spMkLst>
            <pc:docMk/>
            <pc:sldMk cId="2996051649" sldId="267"/>
            <ac:spMk id="4" creationId="{63B422C6-825F-40EF-9CDE-0B63F2640F53}"/>
          </ac:spMkLst>
        </pc:spChg>
        <pc:picChg chg="add mod">
          <ac:chgData name="khalil harizi" userId="229b57d0968989f1" providerId="Windows Live" clId="Web-{FAA8D1B4-BFDF-4AAD-911D-46326FE066B5}" dt="2020-12-21T23:45:43.585" v="434" actId="14100"/>
          <ac:picMkLst>
            <pc:docMk/>
            <pc:sldMk cId="2996051649" sldId="267"/>
            <ac:picMk id="5" creationId="{A588FCB9-0CCB-41DB-B025-976709F36C23}"/>
          </ac:picMkLst>
        </pc:picChg>
      </pc:sldChg>
      <pc:sldChg chg="addSp delSp modSp new">
        <pc:chgData name="khalil harizi" userId="229b57d0968989f1" providerId="Windows Live" clId="Web-{FAA8D1B4-BFDF-4AAD-911D-46326FE066B5}" dt="2020-12-21T23:51:15.248" v="444" actId="14100"/>
        <pc:sldMkLst>
          <pc:docMk/>
          <pc:sldMk cId="2035634240" sldId="268"/>
        </pc:sldMkLst>
        <pc:spChg chg="del">
          <ac:chgData name="khalil harizi" userId="229b57d0968989f1" providerId="Windows Live" clId="Web-{FAA8D1B4-BFDF-4AAD-911D-46326FE066B5}" dt="2020-12-21T23:50:33.622" v="436"/>
          <ac:spMkLst>
            <pc:docMk/>
            <pc:sldMk cId="2035634240" sldId="268"/>
            <ac:spMk id="2" creationId="{406077B2-267D-4437-A6FB-74AD4EACF434}"/>
          </ac:spMkLst>
        </pc:spChg>
        <pc:spChg chg="add">
          <ac:chgData name="khalil harizi" userId="229b57d0968989f1" providerId="Windows Live" clId="Web-{FAA8D1B4-BFDF-4AAD-911D-46326FE066B5}" dt="2020-12-21T23:50:35.169" v="437"/>
          <ac:spMkLst>
            <pc:docMk/>
            <pc:sldMk cId="2035634240" sldId="268"/>
            <ac:spMk id="4" creationId="{C35E6230-6940-43D6-A599-A62F5E268FCF}"/>
          </ac:spMkLst>
        </pc:spChg>
        <pc:picChg chg="add mod">
          <ac:chgData name="khalil harizi" userId="229b57d0968989f1" providerId="Windows Live" clId="Web-{FAA8D1B4-BFDF-4AAD-911D-46326FE066B5}" dt="2020-12-21T23:51:15.248" v="444" actId="14100"/>
          <ac:picMkLst>
            <pc:docMk/>
            <pc:sldMk cId="2035634240" sldId="268"/>
            <ac:picMk id="5" creationId="{36B68CD0-AA42-4067-9D40-20CD54A82E69}"/>
          </ac:picMkLst>
        </pc:picChg>
      </pc:sldChg>
      <pc:sldChg chg="addSp delSp modSp new">
        <pc:chgData name="khalil harizi" userId="229b57d0968989f1" providerId="Windows Live" clId="Web-{FAA8D1B4-BFDF-4AAD-911D-46326FE066B5}" dt="2020-12-21T23:56:39.707" v="454" actId="1076"/>
        <pc:sldMkLst>
          <pc:docMk/>
          <pc:sldMk cId="3842197104" sldId="269"/>
        </pc:sldMkLst>
        <pc:spChg chg="del">
          <ac:chgData name="khalil harizi" userId="229b57d0968989f1" providerId="Windows Live" clId="Web-{FAA8D1B4-BFDF-4AAD-911D-46326FE066B5}" dt="2020-12-21T23:56:05.629" v="446"/>
          <ac:spMkLst>
            <pc:docMk/>
            <pc:sldMk cId="3842197104" sldId="269"/>
            <ac:spMk id="2" creationId="{DC8680FE-CCFE-48C1-96F2-FFD349F31902}"/>
          </ac:spMkLst>
        </pc:spChg>
        <pc:spChg chg="add">
          <ac:chgData name="khalil harizi" userId="229b57d0968989f1" providerId="Windows Live" clId="Web-{FAA8D1B4-BFDF-4AAD-911D-46326FE066B5}" dt="2020-12-21T23:56:06.957" v="447"/>
          <ac:spMkLst>
            <pc:docMk/>
            <pc:sldMk cId="3842197104" sldId="269"/>
            <ac:spMk id="4" creationId="{93DF400D-3ED9-4E4E-BA4E-1FE14C4F81B4}"/>
          </ac:spMkLst>
        </pc:spChg>
        <pc:picChg chg="add mod">
          <ac:chgData name="khalil harizi" userId="229b57d0968989f1" providerId="Windows Live" clId="Web-{FAA8D1B4-BFDF-4AAD-911D-46326FE066B5}" dt="2020-12-21T23:56:39.707" v="454" actId="1076"/>
          <ac:picMkLst>
            <pc:docMk/>
            <pc:sldMk cId="3842197104" sldId="269"/>
            <ac:picMk id="5" creationId="{452D03A0-E67F-4FF3-B312-3870D61475CA}"/>
          </ac:picMkLst>
        </pc:picChg>
      </pc:sldChg>
      <pc:sldChg chg="addSp delSp modSp new">
        <pc:chgData name="khalil harizi" userId="229b57d0968989f1" providerId="Windows Live" clId="Web-{FAA8D1B4-BFDF-4AAD-911D-46326FE066B5}" dt="2020-12-22T00:00:56.296" v="466" actId="1076"/>
        <pc:sldMkLst>
          <pc:docMk/>
          <pc:sldMk cId="3647881885" sldId="270"/>
        </pc:sldMkLst>
        <pc:spChg chg="del">
          <ac:chgData name="khalil harizi" userId="229b57d0968989f1" providerId="Windows Live" clId="Web-{FAA8D1B4-BFDF-4AAD-911D-46326FE066B5}" dt="2020-12-22T00:00:16.102" v="456"/>
          <ac:spMkLst>
            <pc:docMk/>
            <pc:sldMk cId="3647881885" sldId="270"/>
            <ac:spMk id="2" creationId="{BF788BFF-6F60-45E9-B387-96B973F05D74}"/>
          </ac:spMkLst>
        </pc:spChg>
        <pc:spChg chg="add">
          <ac:chgData name="khalil harizi" userId="229b57d0968989f1" providerId="Windows Live" clId="Web-{FAA8D1B4-BFDF-4AAD-911D-46326FE066B5}" dt="2020-12-22T00:00:17.821" v="457"/>
          <ac:spMkLst>
            <pc:docMk/>
            <pc:sldMk cId="3647881885" sldId="270"/>
            <ac:spMk id="4" creationId="{18DA6538-41D9-4076-8512-C11E4B3EE73B}"/>
          </ac:spMkLst>
        </pc:spChg>
        <pc:picChg chg="add mod">
          <ac:chgData name="khalil harizi" userId="229b57d0968989f1" providerId="Windows Live" clId="Web-{FAA8D1B4-BFDF-4AAD-911D-46326FE066B5}" dt="2020-12-22T00:00:56.296" v="466" actId="1076"/>
          <ac:picMkLst>
            <pc:docMk/>
            <pc:sldMk cId="3647881885" sldId="270"/>
            <ac:picMk id="5" creationId="{FE32CC06-B93F-41AF-888C-4FFB3AFE0CC5}"/>
          </ac:picMkLst>
        </pc:picChg>
      </pc:sldChg>
      <pc:sldChg chg="addSp delSp modSp new mod setBg">
        <pc:chgData name="khalil harizi" userId="229b57d0968989f1" providerId="Windows Live" clId="Web-{FAA8D1B4-BFDF-4AAD-911D-46326FE066B5}" dt="2020-12-22T00:09:53.579" v="510"/>
        <pc:sldMkLst>
          <pc:docMk/>
          <pc:sldMk cId="937929127" sldId="271"/>
        </pc:sldMkLst>
        <pc:spChg chg="del">
          <ac:chgData name="khalil harizi" userId="229b57d0968989f1" providerId="Windows Live" clId="Web-{FAA8D1B4-BFDF-4AAD-911D-46326FE066B5}" dt="2020-12-22T00:01:16.593" v="468"/>
          <ac:spMkLst>
            <pc:docMk/>
            <pc:sldMk cId="937929127" sldId="271"/>
            <ac:spMk id="2" creationId="{09967C87-9E90-4EE3-B035-CE8D236DCB3B}"/>
          </ac:spMkLst>
        </pc:spChg>
        <pc:spChg chg="add mod">
          <ac:chgData name="khalil harizi" userId="229b57d0968989f1" providerId="Windows Live" clId="Web-{FAA8D1B4-BFDF-4AAD-911D-46326FE066B5}" dt="2020-12-22T00:09:53.579" v="510"/>
          <ac:spMkLst>
            <pc:docMk/>
            <pc:sldMk cId="937929127" sldId="271"/>
            <ac:spMk id="4" creationId="{F6B0977D-1315-4999-9261-0F67557AC708}"/>
          </ac:spMkLst>
        </pc:spChg>
        <pc:spChg chg="add del">
          <ac:chgData name="khalil harizi" userId="229b57d0968989f1" providerId="Windows Live" clId="Web-{FAA8D1B4-BFDF-4AAD-911D-46326FE066B5}" dt="2020-12-22T00:09:53.579" v="510"/>
          <ac:spMkLst>
            <pc:docMk/>
            <pc:sldMk cId="937929127" sldId="271"/>
            <ac:spMk id="10" creationId="{133F8CB7-795C-4272-9073-64D8CF97F220}"/>
          </ac:spMkLst>
        </pc:spChg>
        <pc:spChg chg="add del">
          <ac:chgData name="khalil harizi" userId="229b57d0968989f1" providerId="Windows Live" clId="Web-{FAA8D1B4-BFDF-4AAD-911D-46326FE066B5}" dt="2020-12-22T00:09:53.579" v="510"/>
          <ac:spMkLst>
            <pc:docMk/>
            <pc:sldMk cId="937929127" sldId="271"/>
            <ac:spMk id="12" creationId="{7AF0B711-0578-47A6-AB9A-AF422D2535BF}"/>
          </ac:spMkLst>
        </pc:spChg>
        <pc:picChg chg="add mod">
          <ac:chgData name="khalil harizi" userId="229b57d0968989f1" providerId="Windows Live" clId="Web-{FAA8D1B4-BFDF-4AAD-911D-46326FE066B5}" dt="2020-12-22T00:09:53.579" v="510"/>
          <ac:picMkLst>
            <pc:docMk/>
            <pc:sldMk cId="937929127" sldId="271"/>
            <ac:picMk id="5" creationId="{E3F2DDCA-EF7D-4A38-AC55-A010A28A91D2}"/>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6A4082-0134-4578-9DA8-68C4C24C2F3F}" type="doc">
      <dgm:prSet loTypeId="urn:microsoft.com/office/officeart/2005/8/layout/vList2" loCatId="list" qsTypeId="urn:microsoft.com/office/officeart/2005/8/quickstyle/simple2" qsCatId="simple" csTypeId="urn:microsoft.com/office/officeart/2005/8/colors/colorful2" csCatId="colorful"/>
      <dgm:spPr/>
      <dgm:t>
        <a:bodyPr/>
        <a:lstStyle/>
        <a:p>
          <a:endParaRPr lang="en-US"/>
        </a:p>
      </dgm:t>
    </dgm:pt>
    <dgm:pt modelId="{86457B84-1040-4C03-B20E-982B2001DA24}">
      <dgm:prSet/>
      <dgm:spPr/>
      <dgm:t>
        <a:bodyPr/>
        <a:lstStyle/>
        <a:p>
          <a:r>
            <a:rPr lang="fr-FR"/>
            <a:t>What is MySQL</a:t>
          </a:r>
          <a:endParaRPr lang="en-US"/>
        </a:p>
      </dgm:t>
    </dgm:pt>
    <dgm:pt modelId="{A1307385-7100-4BE2-A9CE-EB4D47B92327}" type="parTrans" cxnId="{0254AB52-C880-4C78-BA5B-C63DB59C6C55}">
      <dgm:prSet/>
      <dgm:spPr/>
      <dgm:t>
        <a:bodyPr/>
        <a:lstStyle/>
        <a:p>
          <a:endParaRPr lang="en-US"/>
        </a:p>
      </dgm:t>
    </dgm:pt>
    <dgm:pt modelId="{1D62923A-8049-4FE3-932C-0CDC364546EA}" type="sibTrans" cxnId="{0254AB52-C880-4C78-BA5B-C63DB59C6C55}">
      <dgm:prSet/>
      <dgm:spPr/>
      <dgm:t>
        <a:bodyPr/>
        <a:lstStyle/>
        <a:p>
          <a:endParaRPr lang="en-US"/>
        </a:p>
      </dgm:t>
    </dgm:pt>
    <dgm:pt modelId="{27E03415-0713-430D-9AB4-BA0C0EB6A8DF}">
      <dgm:prSet/>
      <dgm:spPr/>
      <dgm:t>
        <a:bodyPr/>
        <a:lstStyle/>
        <a:p>
          <a:r>
            <a:rPr lang="fr-FR"/>
            <a:t>What is PostgreSQL</a:t>
          </a:r>
          <a:endParaRPr lang="en-US"/>
        </a:p>
      </dgm:t>
    </dgm:pt>
    <dgm:pt modelId="{DD2F0824-FB2B-4333-80B3-7789AF7712FB}" type="parTrans" cxnId="{14BF9555-9841-45F9-A4C8-B568607C26B4}">
      <dgm:prSet/>
      <dgm:spPr/>
      <dgm:t>
        <a:bodyPr/>
        <a:lstStyle/>
        <a:p>
          <a:endParaRPr lang="en-US"/>
        </a:p>
      </dgm:t>
    </dgm:pt>
    <dgm:pt modelId="{6CC3C434-667B-4248-9BEC-9924DD10DCE3}" type="sibTrans" cxnId="{14BF9555-9841-45F9-A4C8-B568607C26B4}">
      <dgm:prSet/>
      <dgm:spPr/>
      <dgm:t>
        <a:bodyPr/>
        <a:lstStyle/>
        <a:p>
          <a:endParaRPr lang="en-US"/>
        </a:p>
      </dgm:t>
    </dgm:pt>
    <dgm:pt modelId="{A734F392-51A6-4C2E-89F2-9E0610B53C6E}">
      <dgm:prSet/>
      <dgm:spPr/>
      <dgm:t>
        <a:bodyPr/>
        <a:lstStyle/>
        <a:p>
          <a:r>
            <a:rPr lang="fr-FR"/>
            <a:t>What is SQL SERVER</a:t>
          </a:r>
          <a:endParaRPr lang="en-US"/>
        </a:p>
      </dgm:t>
    </dgm:pt>
    <dgm:pt modelId="{2ECBF28B-77AA-49B0-836C-E3C7E0DB8733}" type="parTrans" cxnId="{0D1372D7-76EF-4429-A56B-DC7C72A7BF27}">
      <dgm:prSet/>
      <dgm:spPr/>
      <dgm:t>
        <a:bodyPr/>
        <a:lstStyle/>
        <a:p>
          <a:endParaRPr lang="en-US"/>
        </a:p>
      </dgm:t>
    </dgm:pt>
    <dgm:pt modelId="{F0D1DFC6-6C4C-49BF-BA1D-8949A3C5724A}" type="sibTrans" cxnId="{0D1372D7-76EF-4429-A56B-DC7C72A7BF27}">
      <dgm:prSet/>
      <dgm:spPr/>
      <dgm:t>
        <a:bodyPr/>
        <a:lstStyle/>
        <a:p>
          <a:endParaRPr lang="en-US"/>
        </a:p>
      </dgm:t>
    </dgm:pt>
    <dgm:pt modelId="{1C176C2A-AC38-4F35-B4D9-49380E2C58BE}">
      <dgm:prSet/>
      <dgm:spPr/>
      <dgm:t>
        <a:bodyPr/>
        <a:lstStyle/>
        <a:p>
          <a:r>
            <a:rPr lang="fr-FR"/>
            <a:t>comparison between this three RDBMS</a:t>
          </a:r>
          <a:endParaRPr lang="en-US"/>
        </a:p>
      </dgm:t>
    </dgm:pt>
    <dgm:pt modelId="{39150D8D-C1C6-477F-B0E6-B3A0E5F50A92}" type="parTrans" cxnId="{90365CA0-5E6E-461A-A13A-4F07E3D68989}">
      <dgm:prSet/>
      <dgm:spPr/>
      <dgm:t>
        <a:bodyPr/>
        <a:lstStyle/>
        <a:p>
          <a:endParaRPr lang="en-US"/>
        </a:p>
      </dgm:t>
    </dgm:pt>
    <dgm:pt modelId="{0E90703E-8EAA-4049-9C12-F43DACCAB72E}" type="sibTrans" cxnId="{90365CA0-5E6E-461A-A13A-4F07E3D68989}">
      <dgm:prSet/>
      <dgm:spPr/>
      <dgm:t>
        <a:bodyPr/>
        <a:lstStyle/>
        <a:p>
          <a:endParaRPr lang="en-US"/>
        </a:p>
      </dgm:t>
    </dgm:pt>
    <dgm:pt modelId="{4B15A5A7-711C-4A01-93AB-CA63333F516E}" type="pres">
      <dgm:prSet presAssocID="{876A4082-0134-4578-9DA8-68C4C24C2F3F}" presName="linear" presStyleCnt="0">
        <dgm:presLayoutVars>
          <dgm:animLvl val="lvl"/>
          <dgm:resizeHandles val="exact"/>
        </dgm:presLayoutVars>
      </dgm:prSet>
      <dgm:spPr/>
      <dgm:t>
        <a:bodyPr/>
        <a:lstStyle/>
        <a:p>
          <a:endParaRPr lang="fr-FR"/>
        </a:p>
      </dgm:t>
    </dgm:pt>
    <dgm:pt modelId="{AC609FA9-FA67-400E-8FB3-1F5DB7A3EED9}" type="pres">
      <dgm:prSet presAssocID="{86457B84-1040-4C03-B20E-982B2001DA24}" presName="parentText" presStyleLbl="node1" presStyleIdx="0" presStyleCnt="4">
        <dgm:presLayoutVars>
          <dgm:chMax val="0"/>
          <dgm:bulletEnabled val="1"/>
        </dgm:presLayoutVars>
      </dgm:prSet>
      <dgm:spPr/>
      <dgm:t>
        <a:bodyPr/>
        <a:lstStyle/>
        <a:p>
          <a:endParaRPr lang="fr-FR"/>
        </a:p>
      </dgm:t>
    </dgm:pt>
    <dgm:pt modelId="{21B3D472-9631-44A8-8464-CE1835310910}" type="pres">
      <dgm:prSet presAssocID="{1D62923A-8049-4FE3-932C-0CDC364546EA}" presName="spacer" presStyleCnt="0"/>
      <dgm:spPr/>
    </dgm:pt>
    <dgm:pt modelId="{11E5F428-8281-4AED-AA62-7EBF90131956}" type="pres">
      <dgm:prSet presAssocID="{27E03415-0713-430D-9AB4-BA0C0EB6A8DF}" presName="parentText" presStyleLbl="node1" presStyleIdx="1" presStyleCnt="4">
        <dgm:presLayoutVars>
          <dgm:chMax val="0"/>
          <dgm:bulletEnabled val="1"/>
        </dgm:presLayoutVars>
      </dgm:prSet>
      <dgm:spPr/>
      <dgm:t>
        <a:bodyPr/>
        <a:lstStyle/>
        <a:p>
          <a:endParaRPr lang="fr-FR"/>
        </a:p>
      </dgm:t>
    </dgm:pt>
    <dgm:pt modelId="{8E75FC7E-B9B5-441F-B320-05209F568B0B}" type="pres">
      <dgm:prSet presAssocID="{6CC3C434-667B-4248-9BEC-9924DD10DCE3}" presName="spacer" presStyleCnt="0"/>
      <dgm:spPr/>
    </dgm:pt>
    <dgm:pt modelId="{84FCFB2B-F610-4350-8635-BBF44BA3849C}" type="pres">
      <dgm:prSet presAssocID="{A734F392-51A6-4C2E-89F2-9E0610B53C6E}" presName="parentText" presStyleLbl="node1" presStyleIdx="2" presStyleCnt="4">
        <dgm:presLayoutVars>
          <dgm:chMax val="0"/>
          <dgm:bulletEnabled val="1"/>
        </dgm:presLayoutVars>
      </dgm:prSet>
      <dgm:spPr/>
      <dgm:t>
        <a:bodyPr/>
        <a:lstStyle/>
        <a:p>
          <a:endParaRPr lang="fr-FR"/>
        </a:p>
      </dgm:t>
    </dgm:pt>
    <dgm:pt modelId="{EB585EC6-08AE-4939-83B9-E2742F999BFD}" type="pres">
      <dgm:prSet presAssocID="{F0D1DFC6-6C4C-49BF-BA1D-8949A3C5724A}" presName="spacer" presStyleCnt="0"/>
      <dgm:spPr/>
    </dgm:pt>
    <dgm:pt modelId="{F6007347-4C33-471A-AA19-5B57893033EF}" type="pres">
      <dgm:prSet presAssocID="{1C176C2A-AC38-4F35-B4D9-49380E2C58BE}" presName="parentText" presStyleLbl="node1" presStyleIdx="3" presStyleCnt="4">
        <dgm:presLayoutVars>
          <dgm:chMax val="0"/>
          <dgm:bulletEnabled val="1"/>
        </dgm:presLayoutVars>
      </dgm:prSet>
      <dgm:spPr/>
      <dgm:t>
        <a:bodyPr/>
        <a:lstStyle/>
        <a:p>
          <a:endParaRPr lang="fr-FR"/>
        </a:p>
      </dgm:t>
    </dgm:pt>
  </dgm:ptLst>
  <dgm:cxnLst>
    <dgm:cxn modelId="{53F62C0D-F901-491B-A8CB-F1725B8C5D58}" type="presOf" srcId="{A734F392-51A6-4C2E-89F2-9E0610B53C6E}" destId="{84FCFB2B-F610-4350-8635-BBF44BA3849C}" srcOrd="0" destOrd="0" presId="urn:microsoft.com/office/officeart/2005/8/layout/vList2"/>
    <dgm:cxn modelId="{82935067-B5F5-402F-BB63-E25796979873}" type="presOf" srcId="{1C176C2A-AC38-4F35-B4D9-49380E2C58BE}" destId="{F6007347-4C33-471A-AA19-5B57893033EF}" srcOrd="0" destOrd="0" presId="urn:microsoft.com/office/officeart/2005/8/layout/vList2"/>
    <dgm:cxn modelId="{0254AB52-C880-4C78-BA5B-C63DB59C6C55}" srcId="{876A4082-0134-4578-9DA8-68C4C24C2F3F}" destId="{86457B84-1040-4C03-B20E-982B2001DA24}" srcOrd="0" destOrd="0" parTransId="{A1307385-7100-4BE2-A9CE-EB4D47B92327}" sibTransId="{1D62923A-8049-4FE3-932C-0CDC364546EA}"/>
    <dgm:cxn modelId="{90365CA0-5E6E-461A-A13A-4F07E3D68989}" srcId="{876A4082-0134-4578-9DA8-68C4C24C2F3F}" destId="{1C176C2A-AC38-4F35-B4D9-49380E2C58BE}" srcOrd="3" destOrd="0" parTransId="{39150D8D-C1C6-477F-B0E6-B3A0E5F50A92}" sibTransId="{0E90703E-8EAA-4049-9C12-F43DACCAB72E}"/>
    <dgm:cxn modelId="{26446ABB-31F5-4F98-B6DD-983075570A5B}" type="presOf" srcId="{27E03415-0713-430D-9AB4-BA0C0EB6A8DF}" destId="{11E5F428-8281-4AED-AA62-7EBF90131956}" srcOrd="0" destOrd="0" presId="urn:microsoft.com/office/officeart/2005/8/layout/vList2"/>
    <dgm:cxn modelId="{14BF9555-9841-45F9-A4C8-B568607C26B4}" srcId="{876A4082-0134-4578-9DA8-68C4C24C2F3F}" destId="{27E03415-0713-430D-9AB4-BA0C0EB6A8DF}" srcOrd="1" destOrd="0" parTransId="{DD2F0824-FB2B-4333-80B3-7789AF7712FB}" sibTransId="{6CC3C434-667B-4248-9BEC-9924DD10DCE3}"/>
    <dgm:cxn modelId="{2D045A69-CC48-4419-8AF9-8D44A12A7366}" type="presOf" srcId="{876A4082-0134-4578-9DA8-68C4C24C2F3F}" destId="{4B15A5A7-711C-4A01-93AB-CA63333F516E}" srcOrd="0" destOrd="0" presId="urn:microsoft.com/office/officeart/2005/8/layout/vList2"/>
    <dgm:cxn modelId="{C6E8B0DB-1C20-420B-88AF-58B9E8AC481E}" type="presOf" srcId="{86457B84-1040-4C03-B20E-982B2001DA24}" destId="{AC609FA9-FA67-400E-8FB3-1F5DB7A3EED9}" srcOrd="0" destOrd="0" presId="urn:microsoft.com/office/officeart/2005/8/layout/vList2"/>
    <dgm:cxn modelId="{0D1372D7-76EF-4429-A56B-DC7C72A7BF27}" srcId="{876A4082-0134-4578-9DA8-68C4C24C2F3F}" destId="{A734F392-51A6-4C2E-89F2-9E0610B53C6E}" srcOrd="2" destOrd="0" parTransId="{2ECBF28B-77AA-49B0-836C-E3C7E0DB8733}" sibTransId="{F0D1DFC6-6C4C-49BF-BA1D-8949A3C5724A}"/>
    <dgm:cxn modelId="{16D4500D-6DE9-4DA2-9FE8-389707D614F4}" type="presParOf" srcId="{4B15A5A7-711C-4A01-93AB-CA63333F516E}" destId="{AC609FA9-FA67-400E-8FB3-1F5DB7A3EED9}" srcOrd="0" destOrd="0" presId="urn:microsoft.com/office/officeart/2005/8/layout/vList2"/>
    <dgm:cxn modelId="{D0C35C1B-2A50-4FD0-9D3C-20B4CD87A4A7}" type="presParOf" srcId="{4B15A5A7-711C-4A01-93AB-CA63333F516E}" destId="{21B3D472-9631-44A8-8464-CE1835310910}" srcOrd="1" destOrd="0" presId="urn:microsoft.com/office/officeart/2005/8/layout/vList2"/>
    <dgm:cxn modelId="{983B7198-1973-4049-88F2-3F9438C02373}" type="presParOf" srcId="{4B15A5A7-711C-4A01-93AB-CA63333F516E}" destId="{11E5F428-8281-4AED-AA62-7EBF90131956}" srcOrd="2" destOrd="0" presId="urn:microsoft.com/office/officeart/2005/8/layout/vList2"/>
    <dgm:cxn modelId="{DA640547-CF7E-44FA-BC51-3C0DBD20DC9E}" type="presParOf" srcId="{4B15A5A7-711C-4A01-93AB-CA63333F516E}" destId="{8E75FC7E-B9B5-441F-B320-05209F568B0B}" srcOrd="3" destOrd="0" presId="urn:microsoft.com/office/officeart/2005/8/layout/vList2"/>
    <dgm:cxn modelId="{259D2C6A-903F-4CFB-90DD-BA6F266A048B}" type="presParOf" srcId="{4B15A5A7-711C-4A01-93AB-CA63333F516E}" destId="{84FCFB2B-F610-4350-8635-BBF44BA3849C}" srcOrd="4" destOrd="0" presId="urn:microsoft.com/office/officeart/2005/8/layout/vList2"/>
    <dgm:cxn modelId="{8EC94A32-065F-4475-BA94-C2629C9D88D5}" type="presParOf" srcId="{4B15A5A7-711C-4A01-93AB-CA63333F516E}" destId="{EB585EC6-08AE-4939-83B9-E2742F999BFD}" srcOrd="5" destOrd="0" presId="urn:microsoft.com/office/officeart/2005/8/layout/vList2"/>
    <dgm:cxn modelId="{EC8FE078-8242-48E9-85FC-6B395933EFAF}" type="presParOf" srcId="{4B15A5A7-711C-4A01-93AB-CA63333F516E}" destId="{F6007347-4C33-471A-AA19-5B57893033EF}" srcOrd="6"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609FA9-FA67-400E-8FB3-1F5DB7A3EED9}">
      <dsp:nvSpPr>
        <dsp:cNvPr id="0" name=""/>
        <dsp:cNvSpPr/>
      </dsp:nvSpPr>
      <dsp:spPr>
        <a:xfrm>
          <a:off x="0" y="81524"/>
          <a:ext cx="5906327" cy="1072579"/>
        </a:xfrm>
        <a:prstGeom prst="round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fr-FR" sz="2700" kern="1200"/>
            <a:t>What is MySQL</a:t>
          </a:r>
          <a:endParaRPr lang="en-US" sz="2700" kern="1200"/>
        </a:p>
      </dsp:txBody>
      <dsp:txXfrm>
        <a:off x="52359" y="133883"/>
        <a:ext cx="5801609" cy="967861"/>
      </dsp:txXfrm>
    </dsp:sp>
    <dsp:sp modelId="{11E5F428-8281-4AED-AA62-7EBF90131956}">
      <dsp:nvSpPr>
        <dsp:cNvPr id="0" name=""/>
        <dsp:cNvSpPr/>
      </dsp:nvSpPr>
      <dsp:spPr>
        <a:xfrm>
          <a:off x="0" y="1231863"/>
          <a:ext cx="5906327" cy="1072579"/>
        </a:xfrm>
        <a:prstGeom prst="roundRect">
          <a:avLst/>
        </a:prstGeom>
        <a:solidFill>
          <a:schemeClr val="accent2">
            <a:hueOff val="-1292792"/>
            <a:satOff val="-2924"/>
            <a:lumOff val="-1895"/>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fr-FR" sz="2700" kern="1200"/>
            <a:t>What is PostgreSQL</a:t>
          </a:r>
          <a:endParaRPr lang="en-US" sz="2700" kern="1200"/>
        </a:p>
      </dsp:txBody>
      <dsp:txXfrm>
        <a:off x="52359" y="1284222"/>
        <a:ext cx="5801609" cy="967861"/>
      </dsp:txXfrm>
    </dsp:sp>
    <dsp:sp modelId="{84FCFB2B-F610-4350-8635-BBF44BA3849C}">
      <dsp:nvSpPr>
        <dsp:cNvPr id="0" name=""/>
        <dsp:cNvSpPr/>
      </dsp:nvSpPr>
      <dsp:spPr>
        <a:xfrm>
          <a:off x="0" y="2382202"/>
          <a:ext cx="5906327" cy="1072579"/>
        </a:xfrm>
        <a:prstGeom prst="roundRect">
          <a:avLst/>
        </a:prstGeom>
        <a:solidFill>
          <a:schemeClr val="accent2">
            <a:hueOff val="-2585584"/>
            <a:satOff val="-5847"/>
            <a:lumOff val="-3791"/>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fr-FR" sz="2700" kern="1200"/>
            <a:t>What is SQL SERVER</a:t>
          </a:r>
          <a:endParaRPr lang="en-US" sz="2700" kern="1200"/>
        </a:p>
      </dsp:txBody>
      <dsp:txXfrm>
        <a:off x="52359" y="2434561"/>
        <a:ext cx="5801609" cy="967861"/>
      </dsp:txXfrm>
    </dsp:sp>
    <dsp:sp modelId="{F6007347-4C33-471A-AA19-5B57893033EF}">
      <dsp:nvSpPr>
        <dsp:cNvPr id="0" name=""/>
        <dsp:cNvSpPr/>
      </dsp:nvSpPr>
      <dsp:spPr>
        <a:xfrm>
          <a:off x="0" y="3532541"/>
          <a:ext cx="5906327" cy="1072579"/>
        </a:xfrm>
        <a:prstGeom prst="roundRect">
          <a:avLst/>
        </a:prstGeom>
        <a:solidFill>
          <a:schemeClr val="accent2">
            <a:hueOff val="-3878375"/>
            <a:satOff val="-8771"/>
            <a:lumOff val="-5686"/>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fr-FR" sz="2700" kern="1200"/>
            <a:t>comparison between this three RDBMS</a:t>
          </a:r>
          <a:endParaRPr lang="en-US" sz="2700" kern="1200"/>
        </a:p>
      </dsp:txBody>
      <dsp:txXfrm>
        <a:off x="52359" y="3584900"/>
        <a:ext cx="5801609" cy="96786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6/3/2021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6/3/2021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6/3/2021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6/3/2021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6/3/2021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6/3/2021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6/3/2021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6/3/2021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6/3/2021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kinsta.com/knowledgebase/wp-options-autoloaded-data/" TargetMode="External"/><Relationship Id="rId2" Type="http://schemas.openxmlformats.org/officeDocument/2006/relationships/hyperlink" Target="https://www.mysql.com/" TargetMode="External"/><Relationship Id="rId1" Type="http://schemas.openxmlformats.org/officeDocument/2006/relationships/slideLayout" Target="../slideLayouts/slideLayout6.xml"/><Relationship Id="rId4" Type="http://schemas.openxmlformats.org/officeDocument/2006/relationships/hyperlink" Target="https://kinsta.com/knowledgebase/wordpress-databas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2FE8DED1-24FF-4A79-873B-ECE3ABE730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xmlns="" id="{0AA6A048-501A-4387-906B-B8A8543E7B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1280559" y="1286935"/>
            <a:ext cx="9638153" cy="2668377"/>
          </a:xfrm>
          <a:effectLst/>
        </p:spPr>
        <p:txBody>
          <a:bodyPr>
            <a:normAutofit/>
          </a:bodyPr>
          <a:lstStyle/>
          <a:p>
            <a:pPr algn="ctr"/>
            <a:r>
              <a:rPr lang="en-US" b="0">
                <a:solidFill>
                  <a:schemeClr val="tx1"/>
                </a:solidFill>
                <a:ea typeface="+mj-lt"/>
                <a:cs typeface="+mj-lt"/>
              </a:rPr>
              <a:t>RDBMS  Presentation </a:t>
            </a:r>
            <a:endParaRPr lang="fr-FR">
              <a:solidFill>
                <a:schemeClr val="tx1"/>
              </a:solidFill>
            </a:endParaRPr>
          </a:p>
        </p:txBody>
      </p:sp>
      <p:sp>
        <p:nvSpPr>
          <p:cNvPr id="3" name="Subtitle 2"/>
          <p:cNvSpPr>
            <a:spLocks noGrp="1"/>
          </p:cNvSpPr>
          <p:nvPr>
            <p:ph type="subTitle" idx="1"/>
          </p:nvPr>
        </p:nvSpPr>
        <p:spPr>
          <a:xfrm>
            <a:off x="1280559" y="4116179"/>
            <a:ext cx="9638153" cy="1599642"/>
          </a:xfrm>
          <a:effectLst/>
        </p:spPr>
        <p:txBody>
          <a:bodyPr vert="horz" lIns="91440" tIns="45720" rIns="91440" bIns="45720" rtlCol="0">
            <a:normAutofit/>
          </a:bodyPr>
          <a:lstStyle/>
          <a:p>
            <a:pPr algn="ctr"/>
            <a:r>
              <a:rPr lang="en-US">
                <a:ea typeface="+mn-lt"/>
                <a:cs typeface="+mn-lt"/>
              </a:rPr>
              <a:t>Relational database management system </a:t>
            </a:r>
            <a:endParaRPr lang="fr-FR"/>
          </a:p>
          <a:p>
            <a:pPr algn="ctr"/>
            <a:endParaRPr lang="en-US"/>
          </a:p>
        </p:txBody>
      </p:sp>
    </p:spTree>
    <p:extLst>
      <p:ext uri="{BB962C8B-B14F-4D97-AF65-F5344CB8AC3E}">
        <p14:creationId xmlns:p14="http://schemas.microsoft.com/office/powerpoint/2010/main" xmlns="" val="2029002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xmlns="" id="{133F8CB7-795C-4272-9073-64D8CF97F2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xmlns="" id="{79277119-B941-4A45-9322-FA2BC135DE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xmlns="" id="{DFDB457D-F372-428B-A10D-41080EF938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4" name="Titre 1">
            <a:extLst>
              <a:ext uri="{FF2B5EF4-FFF2-40B4-BE49-F238E27FC236}">
                <a16:creationId xmlns:a16="http://schemas.microsoft.com/office/drawing/2014/main" xmlns="" id="{63A2ADDA-CEC0-4C9A-8F25-5B175EBF076E}"/>
              </a:ext>
            </a:extLst>
          </p:cNvPr>
          <p:cNvSpPr txBox="1">
            <a:spLocks/>
          </p:cNvSpPr>
          <p:nvPr/>
        </p:nvSpPr>
        <p:spPr>
          <a:xfrm>
            <a:off x="8134349" y="1819275"/>
            <a:ext cx="3883480" cy="422208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4400" dirty="0"/>
              <a:t>Comparison between this three RDBMS</a:t>
            </a:r>
          </a:p>
        </p:txBody>
      </p:sp>
      <p:pic>
        <p:nvPicPr>
          <p:cNvPr id="5" name="Image 5">
            <a:extLst>
              <a:ext uri="{FF2B5EF4-FFF2-40B4-BE49-F238E27FC236}">
                <a16:creationId xmlns:a16="http://schemas.microsoft.com/office/drawing/2014/main" xmlns="" id="{D638C4B1-068A-49EA-B40C-9543746D7E1B}"/>
              </a:ext>
            </a:extLst>
          </p:cNvPr>
          <p:cNvPicPr>
            <a:picLocks noChangeAspect="1"/>
          </p:cNvPicPr>
          <p:nvPr/>
        </p:nvPicPr>
        <p:blipFill>
          <a:blip r:embed="rId3"/>
          <a:stretch>
            <a:fillRect/>
          </a:stretch>
        </p:blipFill>
        <p:spPr>
          <a:xfrm>
            <a:off x="643467" y="1422821"/>
            <a:ext cx="6268060" cy="3839187"/>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xmlns="" val="393566637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xmlns="" id="{133F8CB7-795C-4272-9073-64D8CF97F2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xmlns="" id="{79277119-B941-4A45-9322-FA2BC135DE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xmlns="" id="{DFDB457D-F372-428B-A10D-41080EF938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4" name="Titre 1">
            <a:extLst>
              <a:ext uri="{FF2B5EF4-FFF2-40B4-BE49-F238E27FC236}">
                <a16:creationId xmlns:a16="http://schemas.microsoft.com/office/drawing/2014/main" xmlns="" id="{63B422C6-825F-40EF-9CDE-0B63F2640F53}"/>
              </a:ext>
            </a:extLst>
          </p:cNvPr>
          <p:cNvSpPr txBox="1">
            <a:spLocks/>
          </p:cNvSpPr>
          <p:nvPr/>
        </p:nvSpPr>
        <p:spPr>
          <a:xfrm>
            <a:off x="8134349" y="1819275"/>
            <a:ext cx="3792040" cy="422208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4400" dirty="0"/>
              <a:t>Comparison between this three RDBMS</a:t>
            </a:r>
          </a:p>
        </p:txBody>
      </p:sp>
      <p:pic>
        <p:nvPicPr>
          <p:cNvPr id="5" name="Image 5">
            <a:extLst>
              <a:ext uri="{FF2B5EF4-FFF2-40B4-BE49-F238E27FC236}">
                <a16:creationId xmlns:a16="http://schemas.microsoft.com/office/drawing/2014/main" xmlns="" id="{A588FCB9-0CCB-41DB-B025-976709F36C23}"/>
              </a:ext>
            </a:extLst>
          </p:cNvPr>
          <p:cNvPicPr>
            <a:picLocks noChangeAspect="1"/>
          </p:cNvPicPr>
          <p:nvPr/>
        </p:nvPicPr>
        <p:blipFill>
          <a:blip r:embed="rId3"/>
          <a:stretch>
            <a:fillRect/>
          </a:stretch>
        </p:blipFill>
        <p:spPr>
          <a:xfrm>
            <a:off x="643467" y="1375811"/>
            <a:ext cx="6268060" cy="393320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xmlns="" val="299605164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xmlns="" id="{133F8CB7-795C-4272-9073-64D8CF97F2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xmlns="" id="{79277119-B941-4A45-9322-FA2BC135DE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xmlns="" id="{DFDB457D-F372-428B-A10D-41080EF938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4" name="Titre 1">
            <a:extLst>
              <a:ext uri="{FF2B5EF4-FFF2-40B4-BE49-F238E27FC236}">
                <a16:creationId xmlns:a16="http://schemas.microsoft.com/office/drawing/2014/main" xmlns="" id="{C35E6230-6940-43D6-A599-A62F5E268FCF}"/>
              </a:ext>
            </a:extLst>
          </p:cNvPr>
          <p:cNvSpPr txBox="1">
            <a:spLocks/>
          </p:cNvSpPr>
          <p:nvPr/>
        </p:nvSpPr>
        <p:spPr>
          <a:xfrm>
            <a:off x="8134349" y="1819275"/>
            <a:ext cx="3896542" cy="422208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4400" dirty="0"/>
              <a:t>Comparison between this three RDBMS</a:t>
            </a:r>
          </a:p>
        </p:txBody>
      </p:sp>
      <p:pic>
        <p:nvPicPr>
          <p:cNvPr id="5" name="Image 5">
            <a:extLst>
              <a:ext uri="{FF2B5EF4-FFF2-40B4-BE49-F238E27FC236}">
                <a16:creationId xmlns:a16="http://schemas.microsoft.com/office/drawing/2014/main" xmlns="" id="{36B68CD0-AA42-4067-9D40-20CD54A82E69}"/>
              </a:ext>
            </a:extLst>
          </p:cNvPr>
          <p:cNvPicPr>
            <a:picLocks noChangeAspect="1"/>
          </p:cNvPicPr>
          <p:nvPr/>
        </p:nvPicPr>
        <p:blipFill>
          <a:blip r:embed="rId3"/>
          <a:stretch>
            <a:fillRect/>
          </a:stretch>
        </p:blipFill>
        <p:spPr>
          <a:xfrm>
            <a:off x="643467" y="1375811"/>
            <a:ext cx="6268060" cy="393320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xmlns="" val="2035634240"/>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xmlns="" id="{133F8CB7-795C-4272-9073-64D8CF97F2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xmlns="" id="{79277119-B941-4A45-9322-FA2BC135DE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xmlns="" id="{DFDB457D-F372-428B-A10D-41080EF938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4" name="Titre 1">
            <a:extLst>
              <a:ext uri="{FF2B5EF4-FFF2-40B4-BE49-F238E27FC236}">
                <a16:creationId xmlns:a16="http://schemas.microsoft.com/office/drawing/2014/main" xmlns="" id="{93DF400D-3ED9-4E4E-BA4E-1FE14C4F81B4}"/>
              </a:ext>
            </a:extLst>
          </p:cNvPr>
          <p:cNvSpPr txBox="1">
            <a:spLocks/>
          </p:cNvSpPr>
          <p:nvPr/>
        </p:nvSpPr>
        <p:spPr>
          <a:xfrm>
            <a:off x="7824651" y="1819275"/>
            <a:ext cx="3915835" cy="422208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4400" dirty="0"/>
              <a:t>Comparison between this three RDBMS</a:t>
            </a:r>
          </a:p>
        </p:txBody>
      </p:sp>
      <p:pic>
        <p:nvPicPr>
          <p:cNvPr id="5" name="Image 5">
            <a:extLst>
              <a:ext uri="{FF2B5EF4-FFF2-40B4-BE49-F238E27FC236}">
                <a16:creationId xmlns:a16="http://schemas.microsoft.com/office/drawing/2014/main" xmlns="" id="{452D03A0-E67F-4FF3-B312-3870D61475CA}"/>
              </a:ext>
            </a:extLst>
          </p:cNvPr>
          <p:cNvPicPr>
            <a:picLocks noChangeAspect="1"/>
          </p:cNvPicPr>
          <p:nvPr/>
        </p:nvPicPr>
        <p:blipFill>
          <a:blip r:embed="rId3"/>
          <a:stretch>
            <a:fillRect/>
          </a:stretch>
        </p:blipFill>
        <p:spPr>
          <a:xfrm>
            <a:off x="643467" y="1375811"/>
            <a:ext cx="6268060" cy="393320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xmlns="" val="384219710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xmlns="" id="{133F8CB7-795C-4272-9073-64D8CF97F2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xmlns="" id="{79277119-B941-4A45-9322-FA2BC135DE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xmlns="" id="{DFDB457D-F372-428B-A10D-41080EF938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4" name="Titre 1">
            <a:extLst>
              <a:ext uri="{FF2B5EF4-FFF2-40B4-BE49-F238E27FC236}">
                <a16:creationId xmlns:a16="http://schemas.microsoft.com/office/drawing/2014/main" xmlns="" id="{18DA6538-41D9-4076-8512-C11E4B3EE73B}"/>
              </a:ext>
            </a:extLst>
          </p:cNvPr>
          <p:cNvSpPr txBox="1">
            <a:spLocks/>
          </p:cNvSpPr>
          <p:nvPr/>
        </p:nvSpPr>
        <p:spPr>
          <a:xfrm>
            <a:off x="8134349" y="1819275"/>
            <a:ext cx="3606137" cy="422208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4400"/>
              <a:t>Comparison between this three RDBMS</a:t>
            </a:r>
          </a:p>
        </p:txBody>
      </p:sp>
      <p:pic>
        <p:nvPicPr>
          <p:cNvPr id="5" name="Image 5">
            <a:extLst>
              <a:ext uri="{FF2B5EF4-FFF2-40B4-BE49-F238E27FC236}">
                <a16:creationId xmlns:a16="http://schemas.microsoft.com/office/drawing/2014/main" xmlns="" id="{FE32CC06-B93F-41AF-888C-4FFB3AFE0CC5}"/>
              </a:ext>
            </a:extLst>
          </p:cNvPr>
          <p:cNvPicPr>
            <a:picLocks noChangeAspect="1"/>
          </p:cNvPicPr>
          <p:nvPr/>
        </p:nvPicPr>
        <p:blipFill>
          <a:blip r:embed="rId3"/>
          <a:stretch>
            <a:fillRect/>
          </a:stretch>
        </p:blipFill>
        <p:spPr>
          <a:xfrm>
            <a:off x="643467" y="1383646"/>
            <a:ext cx="6268060" cy="3917537"/>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xmlns="" val="364788188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xmlns="" id="{D0D45553-91A4-480A-9577-0E0FC0D919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73" y="0"/>
            <a:ext cx="12187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3">
            <a:extLst>
              <a:ext uri="{FF2B5EF4-FFF2-40B4-BE49-F238E27FC236}">
                <a16:creationId xmlns:a16="http://schemas.microsoft.com/office/drawing/2014/main" xmlns="" id="{D240F8A8-FEA1-42C2-B259-27A9351279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xmlns="" id="{AEEE2A99-E9C2-4DCF-929C-9E318DA66ECC}"/>
              </a:ext>
            </a:extLst>
          </p:cNvPr>
          <p:cNvSpPr>
            <a:spLocks noGrp="1"/>
          </p:cNvSpPr>
          <p:nvPr>
            <p:ph type="title"/>
          </p:nvPr>
        </p:nvSpPr>
        <p:spPr>
          <a:xfrm>
            <a:off x="556591" y="1741714"/>
            <a:ext cx="3518452" cy="4117749"/>
          </a:xfrm>
        </p:spPr>
        <p:txBody>
          <a:bodyPr anchor="t">
            <a:normAutofit/>
          </a:bodyPr>
          <a:lstStyle/>
          <a:p>
            <a:r>
              <a:rPr lang="fr-FR" sz="2800" b="0">
                <a:ea typeface="+mj-lt"/>
                <a:cs typeface="+mj-lt"/>
              </a:rPr>
              <a:t>                      Table of Contents</a:t>
            </a:r>
            <a:endParaRPr lang="fr-FR" sz="2800"/>
          </a:p>
        </p:txBody>
      </p:sp>
      <p:graphicFrame>
        <p:nvGraphicFramePr>
          <p:cNvPr id="18" name="Espace réservé du contenu 2">
            <a:extLst>
              <a:ext uri="{FF2B5EF4-FFF2-40B4-BE49-F238E27FC236}">
                <a16:creationId xmlns:a16="http://schemas.microsoft.com/office/drawing/2014/main" xmlns="" id="{B920F66A-5DEC-4502-9780-5176D140425F}"/>
              </a:ext>
            </a:extLst>
          </p:cNvPr>
          <p:cNvGraphicFramePr>
            <a:graphicFrameLocks noGrp="1"/>
          </p:cNvGraphicFramePr>
          <p:nvPr>
            <p:ph idx="1"/>
            <p:extLst>
              <p:ext uri="{D42A27DB-BD31-4B8C-83A1-F6EECF244321}">
                <p14:modId xmlns:p14="http://schemas.microsoft.com/office/powerpoint/2010/main" xmlns="" val="1094443493"/>
              </p:ext>
            </p:extLst>
          </p:nvPr>
        </p:nvGraphicFramePr>
        <p:xfrm>
          <a:off x="5466523" y="1172818"/>
          <a:ext cx="5906328" cy="46866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01798267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Freeform 6">
            <a:extLst>
              <a:ext uri="{FF2B5EF4-FFF2-40B4-BE49-F238E27FC236}">
                <a16:creationId xmlns:a16="http://schemas.microsoft.com/office/drawing/2014/main" xmlns="" id="{8EE457FF-670E-4EC1-ACD4-1173DA9A79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6" name="Rectangle 9">
            <a:extLst>
              <a:ext uri="{FF2B5EF4-FFF2-40B4-BE49-F238E27FC236}">
                <a16:creationId xmlns:a16="http://schemas.microsoft.com/office/drawing/2014/main" xmlns="" id="{089A69AF-D57B-49B4-886C-D4A5DC1944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Shape 11">
            <a:extLst>
              <a:ext uri="{FF2B5EF4-FFF2-40B4-BE49-F238E27FC236}">
                <a16:creationId xmlns:a16="http://schemas.microsoft.com/office/drawing/2014/main" xmlns="" id="{CABDC08D-6093-4397-92D4-54D00E2BB1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xmlns="" id="{B4044A61-0F51-4F17-B408-4DABC3B8F217}"/>
              </a:ext>
            </a:extLst>
          </p:cNvPr>
          <p:cNvSpPr>
            <a:spLocks noGrp="1"/>
          </p:cNvSpPr>
          <p:nvPr>
            <p:ph type="title"/>
          </p:nvPr>
        </p:nvSpPr>
        <p:spPr>
          <a:xfrm>
            <a:off x="451515" y="1734857"/>
            <a:ext cx="3765483" cy="3388287"/>
          </a:xfrm>
        </p:spPr>
        <p:txBody>
          <a:bodyPr vert="horz" lIns="91440" tIns="45720" rIns="91440" bIns="45720" rtlCol="0" anchor="ctr">
            <a:normAutofit/>
          </a:bodyPr>
          <a:lstStyle/>
          <a:p>
            <a:r>
              <a:rPr lang="en-US" dirty="0"/>
              <a:t>What is </a:t>
            </a:r>
            <a:r>
              <a:rPr lang="en-US" dirty="0" err="1"/>
              <a:t>MySQL</a:t>
            </a:r>
            <a:r>
              <a:rPr lang="en-US" dirty="0"/>
              <a:t> ?</a:t>
            </a:r>
          </a:p>
        </p:txBody>
      </p:sp>
      <p:sp>
        <p:nvSpPr>
          <p:cNvPr id="9" name="ZoneTexte 8"/>
          <p:cNvSpPr txBox="1"/>
          <p:nvPr/>
        </p:nvSpPr>
        <p:spPr>
          <a:xfrm>
            <a:off x="6021977" y="770709"/>
            <a:ext cx="5042263" cy="5078313"/>
          </a:xfrm>
          <a:prstGeom prst="rect">
            <a:avLst/>
          </a:prstGeom>
          <a:noFill/>
        </p:spPr>
        <p:txBody>
          <a:bodyPr wrap="square" rtlCol="0">
            <a:spAutoFit/>
          </a:bodyPr>
          <a:lstStyle/>
          <a:p>
            <a:pPr fontAlgn="base"/>
            <a:r>
              <a:rPr lang="en-US" b="1" dirty="0" err="1" smtClean="0">
                <a:solidFill>
                  <a:srgbClr val="00B0F0"/>
                </a:solidFill>
                <a:hlinkClick r:id="rId2"/>
              </a:rPr>
              <a:t>MySQL</a:t>
            </a:r>
            <a:r>
              <a:rPr lang="en-US" dirty="0" smtClean="0"/>
              <a:t> is an open source SQL relational database management system that’s developed and supported by Oracle</a:t>
            </a:r>
            <a:r>
              <a:rPr lang="en-US" dirty="0" smtClean="0"/>
              <a:t>.</a:t>
            </a:r>
            <a:endParaRPr lang="en-US" dirty="0" smtClean="0"/>
          </a:p>
          <a:p>
            <a:pPr fontAlgn="base"/>
            <a:r>
              <a:rPr lang="en-US" dirty="0" smtClean="0"/>
              <a:t>That’s the short, one sentence answer to the question of “what is </a:t>
            </a:r>
            <a:r>
              <a:rPr lang="en-US" dirty="0" err="1" smtClean="0"/>
              <a:t>MySQL</a:t>
            </a:r>
            <a:r>
              <a:rPr lang="en-US" dirty="0" smtClean="0"/>
              <a:t>”, but let’s break that down into terms that are a little more human-friendly.</a:t>
            </a:r>
          </a:p>
          <a:p>
            <a:pPr fontAlgn="base"/>
            <a:r>
              <a:rPr lang="en-US" dirty="0" smtClean="0"/>
              <a:t>A database is just a structured collection of data that’s organized for easy use and retrieval. For a </a:t>
            </a:r>
            <a:r>
              <a:rPr lang="en-US" dirty="0" err="1" smtClean="0"/>
              <a:t>WordPress</a:t>
            </a:r>
            <a:r>
              <a:rPr lang="en-US" dirty="0" smtClean="0"/>
              <a:t> site, that “data” is stuff like the text of your blog posts, information for all the registered users at your site, </a:t>
            </a:r>
            <a:r>
              <a:rPr lang="en-US" b="1" dirty="0" err="1" smtClean="0">
                <a:hlinkClick r:id="rId3"/>
              </a:rPr>
              <a:t>autoloaded</a:t>
            </a:r>
            <a:r>
              <a:rPr lang="en-US" b="1" dirty="0" smtClean="0">
                <a:hlinkClick r:id="rId3"/>
              </a:rPr>
              <a:t> data</a:t>
            </a:r>
            <a:r>
              <a:rPr lang="en-US" dirty="0" smtClean="0"/>
              <a:t>, important settings configurations, etc.</a:t>
            </a:r>
          </a:p>
          <a:p>
            <a:pPr fontAlgn="base"/>
            <a:r>
              <a:rPr lang="en-US" dirty="0" err="1" smtClean="0"/>
              <a:t>MySQL</a:t>
            </a:r>
            <a:r>
              <a:rPr lang="en-US" dirty="0" smtClean="0"/>
              <a:t> is just one popular system that can store and manage that data for you, and it’s an especially popular </a:t>
            </a:r>
            <a:r>
              <a:rPr lang="en-US" b="1" dirty="0" smtClean="0">
                <a:hlinkClick r:id="rId4"/>
              </a:rPr>
              <a:t>database solution for </a:t>
            </a:r>
            <a:r>
              <a:rPr lang="en-US" b="1" dirty="0" err="1" smtClean="0">
                <a:hlinkClick r:id="rId4"/>
              </a:rPr>
              <a:t>WordPress</a:t>
            </a:r>
            <a:r>
              <a:rPr lang="en-US" b="1" dirty="0" smtClean="0">
                <a:hlinkClick r:id="rId4"/>
              </a:rPr>
              <a:t> sites</a:t>
            </a:r>
            <a:r>
              <a:rPr lang="en-US" b="1" dirty="0" smtClean="0"/>
              <a:t>.</a:t>
            </a:r>
            <a:endParaRPr lang="en-US" b="1" dirty="0"/>
          </a:p>
        </p:txBody>
      </p:sp>
    </p:spTree>
    <p:extLst>
      <p:ext uri="{BB962C8B-B14F-4D97-AF65-F5344CB8AC3E}">
        <p14:creationId xmlns:p14="http://schemas.microsoft.com/office/powerpoint/2010/main" xmlns="" val="217467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xmlns="" id="{8EE457FF-670E-4EC1-ACD4-1173DA9A79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xmlns="" id="{F1E0D4A3-ECB8-4689-ABDB-9CE848CE83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re 1">
            <a:extLst>
              <a:ext uri="{FF2B5EF4-FFF2-40B4-BE49-F238E27FC236}">
                <a16:creationId xmlns:a16="http://schemas.microsoft.com/office/drawing/2014/main" xmlns="" id="{1AF8F098-AFC2-4D44-9613-5A84C3549E62}"/>
              </a:ext>
            </a:extLst>
          </p:cNvPr>
          <p:cNvSpPr>
            <a:spLocks noGrp="1"/>
          </p:cNvSpPr>
          <p:nvPr>
            <p:ph type="title"/>
          </p:nvPr>
        </p:nvSpPr>
        <p:spPr>
          <a:xfrm>
            <a:off x="810000" y="447188"/>
            <a:ext cx="10571998" cy="970450"/>
          </a:xfrm>
          <a:effectLst/>
        </p:spPr>
        <p:txBody>
          <a:bodyPr vert="horz" lIns="91440" tIns="45720" rIns="91440" bIns="45720" rtlCol="0" anchor="ctr">
            <a:normAutofit/>
          </a:bodyPr>
          <a:lstStyle/>
          <a:p>
            <a:pPr algn="ctr"/>
            <a:r>
              <a:rPr lang="en-US" sz="2800" dirty="0">
                <a:solidFill>
                  <a:schemeClr val="tx1"/>
                </a:solidFill>
              </a:rPr>
              <a:t>What is </a:t>
            </a:r>
            <a:r>
              <a:rPr lang="en-US" sz="2800" dirty="0" err="1">
                <a:solidFill>
                  <a:schemeClr val="tx1"/>
                </a:solidFill>
              </a:rPr>
              <a:t>PostgreSQL</a:t>
            </a:r>
            <a:r>
              <a:rPr lang="en-US" sz="2800" dirty="0">
                <a:solidFill>
                  <a:schemeClr val="tx1"/>
                </a:solidFill>
              </a:rPr>
              <a:t> ?</a:t>
            </a:r>
          </a:p>
        </p:txBody>
      </p:sp>
      <p:sp>
        <p:nvSpPr>
          <p:cNvPr id="12" name="Freeform: Shape 11">
            <a:extLst>
              <a:ext uri="{FF2B5EF4-FFF2-40B4-BE49-F238E27FC236}">
                <a16:creationId xmlns:a16="http://schemas.microsoft.com/office/drawing/2014/main" xmlns="" id="{8854772B-9C8F-4037-89E0-3A45208AB39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ZoneTexte 2">
            <a:extLst>
              <a:ext uri="{FF2B5EF4-FFF2-40B4-BE49-F238E27FC236}">
                <a16:creationId xmlns:a16="http://schemas.microsoft.com/office/drawing/2014/main" xmlns="" id="{492B641A-E347-476F-9AE2-A75BA3248DA7}"/>
              </a:ext>
            </a:extLst>
          </p:cNvPr>
          <p:cNvSpPr txBox="1"/>
          <p:nvPr/>
        </p:nvSpPr>
        <p:spPr>
          <a:xfrm>
            <a:off x="1115732" y="2222287"/>
            <a:ext cx="9966953" cy="3636511"/>
          </a:xfrm>
          <a:prstGeom prst="rect">
            <a:avLst/>
          </a:prstGeom>
          <a:effectLst/>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85750">
              <a:lnSpc>
                <a:spcPct val="90000"/>
              </a:lnSpc>
              <a:spcBef>
                <a:spcPct val="20000"/>
              </a:spcBef>
              <a:spcAft>
                <a:spcPts val="600"/>
              </a:spcAft>
              <a:buClr>
                <a:schemeClr val="accent1"/>
              </a:buClr>
              <a:buFont typeface="Wingdings 2" charset="2"/>
              <a:buChar char=""/>
            </a:pPr>
            <a:endParaRPr lang="en-US" dirty="0"/>
          </a:p>
        </p:txBody>
      </p:sp>
      <p:sp>
        <p:nvSpPr>
          <p:cNvPr id="7" name="ZoneTexte 6"/>
          <p:cNvSpPr txBox="1"/>
          <p:nvPr/>
        </p:nvSpPr>
        <p:spPr>
          <a:xfrm>
            <a:off x="1449976" y="2508069"/>
            <a:ext cx="9548949" cy="2031325"/>
          </a:xfrm>
          <a:prstGeom prst="rect">
            <a:avLst/>
          </a:prstGeom>
          <a:noFill/>
        </p:spPr>
        <p:txBody>
          <a:bodyPr wrap="square" rtlCol="0">
            <a:spAutoFit/>
          </a:bodyPr>
          <a:lstStyle/>
          <a:p>
            <a:pPr algn="ctr"/>
            <a:r>
              <a:rPr lang="en-US" dirty="0" err="1" smtClean="0"/>
              <a:t>PostgreSQL</a:t>
            </a:r>
            <a:r>
              <a:rPr lang="en-US" dirty="0" smtClean="0"/>
              <a:t> is a powerful, open source object-relational database system with over 30 years of active development that has earned it a strong reputation for reliability, feature robustness, and performance.</a:t>
            </a:r>
          </a:p>
          <a:p>
            <a:pPr algn="ctr"/>
            <a:r>
              <a:rPr lang="en-US" dirty="0" smtClean="0"/>
              <a:t>There is a wealth of information to be found describing how to install and use </a:t>
            </a:r>
            <a:r>
              <a:rPr lang="en-US" dirty="0" err="1" smtClean="0"/>
              <a:t>PostgreSQL</a:t>
            </a:r>
            <a:r>
              <a:rPr lang="en-US" dirty="0" smtClean="0"/>
              <a:t> through the official documentation. The </a:t>
            </a:r>
            <a:r>
              <a:rPr lang="en-US" dirty="0" err="1" smtClean="0"/>
              <a:t>PostgreSQL</a:t>
            </a:r>
            <a:r>
              <a:rPr lang="en-US" dirty="0" smtClean="0"/>
              <a:t> community provides many helpful places to become familiar with the technology, discover how it works, and find career opportunities.</a:t>
            </a:r>
            <a:endParaRPr lang="en-US" dirty="0"/>
          </a:p>
        </p:txBody>
      </p:sp>
    </p:spTree>
    <p:extLst>
      <p:ext uri="{BB962C8B-B14F-4D97-AF65-F5344CB8AC3E}">
        <p14:creationId xmlns:p14="http://schemas.microsoft.com/office/powerpoint/2010/main" xmlns="" val="3371622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xmlns="" id="{DA9A1ACB-4ECA-4EAE-AEAB-CE9C8C01EE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1" name="Rectangle 10">
            <a:extLst>
              <a:ext uri="{FF2B5EF4-FFF2-40B4-BE49-F238E27FC236}">
                <a16:creationId xmlns:a16="http://schemas.microsoft.com/office/drawing/2014/main" xmlns="" id="{5940F547-7206-4401-94FB-F8421915D8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xmlns="" id="{24F8957D-1B6B-4118-85CE-CB1AAF1EBAE3}"/>
              </a:ext>
            </a:extLst>
          </p:cNvPr>
          <p:cNvPicPr>
            <a:picLocks noChangeAspect="1"/>
          </p:cNvPicPr>
          <p:nvPr/>
        </p:nvPicPr>
        <p:blipFill rotWithShape="1">
          <a:blip r:embed="rId2">
            <a:alphaModFix amt="40000"/>
          </a:blip>
          <a:srcRect t="5981" b="9750"/>
          <a:stretch/>
        </p:blipFill>
        <p:spPr>
          <a:xfrm>
            <a:off x="20" y="10"/>
            <a:ext cx="12191980" cy="6857990"/>
          </a:xfrm>
          <a:prstGeom prst="rect">
            <a:avLst/>
          </a:prstGeom>
        </p:spPr>
      </p:pic>
      <p:sp>
        <p:nvSpPr>
          <p:cNvPr id="2" name="Titre 1">
            <a:extLst>
              <a:ext uri="{FF2B5EF4-FFF2-40B4-BE49-F238E27FC236}">
                <a16:creationId xmlns:a16="http://schemas.microsoft.com/office/drawing/2014/main" xmlns="" id="{5D50BDD0-055D-450A-ACE4-ED3AE2013731}"/>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What is SQL SERVER ?</a:t>
            </a:r>
          </a:p>
        </p:txBody>
      </p:sp>
      <p:sp>
        <p:nvSpPr>
          <p:cNvPr id="3" name="ZoneTexte 2">
            <a:extLst>
              <a:ext uri="{FF2B5EF4-FFF2-40B4-BE49-F238E27FC236}">
                <a16:creationId xmlns:a16="http://schemas.microsoft.com/office/drawing/2014/main" xmlns="" id="{749DBEA6-FB87-41FE-BA10-96BF51F804C5}"/>
              </a:ext>
            </a:extLst>
          </p:cNvPr>
          <p:cNvSpPr txBox="1"/>
          <p:nvPr/>
        </p:nvSpPr>
        <p:spPr>
          <a:xfrm>
            <a:off x="818712" y="2222287"/>
            <a:ext cx="10554574" cy="363651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85750">
              <a:lnSpc>
                <a:spcPct val="90000"/>
              </a:lnSpc>
              <a:spcBef>
                <a:spcPct val="20000"/>
              </a:spcBef>
              <a:spcAft>
                <a:spcPts val="600"/>
              </a:spcAft>
              <a:buClr>
                <a:schemeClr val="accent1"/>
              </a:buClr>
              <a:buFont typeface="Wingdings 2" charset="2"/>
              <a:buChar char=""/>
            </a:pPr>
            <a:endParaRPr lang="en-US" sz="1700" dirty="0"/>
          </a:p>
        </p:txBody>
      </p:sp>
      <p:sp>
        <p:nvSpPr>
          <p:cNvPr id="7" name="Rectangle 6"/>
          <p:cNvSpPr/>
          <p:nvPr/>
        </p:nvSpPr>
        <p:spPr>
          <a:xfrm>
            <a:off x="1005841" y="2429692"/>
            <a:ext cx="10293531" cy="2585323"/>
          </a:xfrm>
          <a:prstGeom prst="rect">
            <a:avLst/>
          </a:prstGeom>
        </p:spPr>
        <p:txBody>
          <a:bodyPr wrap="square">
            <a:spAutoFit/>
          </a:bodyPr>
          <a:lstStyle/>
          <a:p>
            <a:r>
              <a:rPr lang="en-US" dirty="0" smtClean="0"/>
              <a:t>SQL Server is a relational database management system, or RDBMS, developed and marketed by Microsoft.</a:t>
            </a:r>
          </a:p>
          <a:p>
            <a:r>
              <a:rPr lang="en-US" dirty="0" smtClean="0"/>
              <a:t>Similar to other RDBMS software, SQL Server is built on top of SQL, a standard programming language for interacting with the relational databases. SQL server is tied to Transact-SQL, or T-SQL, the Microsoft’s implementation of SQL that adds a set of proprietary programming constructs.</a:t>
            </a:r>
          </a:p>
          <a:p>
            <a:r>
              <a:rPr lang="en-US" dirty="0" smtClean="0"/>
              <a:t>SQL Server works exclusively on Windows environment for more than 20 years. In 2016, Microsoft made it available on Linux. SQL Server 2017 became generally available in October 2016 that ran on both Windows and Linux.</a:t>
            </a:r>
            <a:endParaRPr lang="en-US" dirty="0"/>
          </a:p>
        </p:txBody>
      </p:sp>
    </p:spTree>
    <p:extLst>
      <p:ext uri="{BB962C8B-B14F-4D97-AF65-F5344CB8AC3E}">
        <p14:creationId xmlns:p14="http://schemas.microsoft.com/office/powerpoint/2010/main" xmlns="" val="568516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xmlns="" id="{133F8CB7-795C-4272-9073-64D8CF97F2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xmlns="" id="{B7743172-17A8-4FA4-8434-B813E03B766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xmlns="" id="{4CE1233C-FD2F-489E-BFDE-086F5FED64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4" name="Titre 1">
            <a:extLst>
              <a:ext uri="{FF2B5EF4-FFF2-40B4-BE49-F238E27FC236}">
                <a16:creationId xmlns:a16="http://schemas.microsoft.com/office/drawing/2014/main" xmlns="" id="{56D95BCE-6303-45C3-9EA7-A53901174A38}"/>
              </a:ext>
            </a:extLst>
          </p:cNvPr>
          <p:cNvSpPr txBox="1">
            <a:spLocks/>
          </p:cNvSpPr>
          <p:nvPr/>
        </p:nvSpPr>
        <p:spPr>
          <a:xfrm>
            <a:off x="451514" y="1800225"/>
            <a:ext cx="3872292" cy="4241136"/>
          </a:xfrm>
          <a:prstGeom prst="rect">
            <a:avLst/>
          </a:prstGeom>
        </p:spPr>
        <p:txBody>
          <a:bodyPr vert="horz" lIns="91440" tIns="45720" rIns="91440" bIns="45720" rtlCol="0" anchor="t">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4400" dirty="0"/>
              <a:t>Comparison between this three RDBMS</a:t>
            </a:r>
          </a:p>
        </p:txBody>
      </p:sp>
      <p:pic>
        <p:nvPicPr>
          <p:cNvPr id="5" name="Image 5">
            <a:extLst>
              <a:ext uri="{FF2B5EF4-FFF2-40B4-BE49-F238E27FC236}">
                <a16:creationId xmlns:a16="http://schemas.microsoft.com/office/drawing/2014/main" xmlns="" id="{1949423B-A168-495B-82F9-10CC67100D7C}"/>
              </a:ext>
            </a:extLst>
          </p:cNvPr>
          <p:cNvPicPr>
            <a:picLocks noChangeAspect="1"/>
          </p:cNvPicPr>
          <p:nvPr/>
        </p:nvPicPr>
        <p:blipFill>
          <a:blip r:embed="rId3"/>
          <a:stretch>
            <a:fillRect/>
          </a:stretch>
        </p:blipFill>
        <p:spPr>
          <a:xfrm>
            <a:off x="5280472" y="1140756"/>
            <a:ext cx="6268062" cy="4403314"/>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xmlns="" val="18951376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xmlns="" id="{5E9B83E1-766C-4F53-9F1B-5F8D6CE7B72C}"/>
              </a:ext>
            </a:extLst>
          </p:cNvPr>
          <p:cNvSpPr txBox="1">
            <a:spLocks/>
          </p:cNvSpPr>
          <p:nvPr/>
        </p:nvSpPr>
        <p:spPr>
          <a:xfrm>
            <a:off x="962400" y="5995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b="0" err="1"/>
              <a:t>Comparison</a:t>
            </a:r>
            <a:r>
              <a:rPr lang="fr-FR" b="0" dirty="0"/>
              <a:t> </a:t>
            </a:r>
            <a:r>
              <a:rPr lang="fr-FR" b="0" err="1"/>
              <a:t>between</a:t>
            </a:r>
            <a:r>
              <a:rPr lang="fr-FR" b="0" dirty="0"/>
              <a:t> </a:t>
            </a:r>
            <a:r>
              <a:rPr lang="fr-FR" b="0" err="1"/>
              <a:t>this</a:t>
            </a:r>
            <a:r>
              <a:rPr lang="fr-FR" b="0" dirty="0"/>
              <a:t> </a:t>
            </a:r>
            <a:r>
              <a:rPr lang="fr-FR" b="0" err="1"/>
              <a:t>three</a:t>
            </a:r>
            <a:r>
              <a:rPr lang="fr-FR" b="0" dirty="0"/>
              <a:t> RDBMS</a:t>
            </a:r>
            <a:endParaRPr lang="fr-FR" dirty="0"/>
          </a:p>
        </p:txBody>
      </p:sp>
      <p:pic>
        <p:nvPicPr>
          <p:cNvPr id="5" name="Image 5">
            <a:extLst>
              <a:ext uri="{FF2B5EF4-FFF2-40B4-BE49-F238E27FC236}">
                <a16:creationId xmlns:a16="http://schemas.microsoft.com/office/drawing/2014/main" xmlns="" id="{71CB6FA7-1BFF-4601-9374-4C0003EA7479}"/>
              </a:ext>
            </a:extLst>
          </p:cNvPr>
          <p:cNvPicPr>
            <a:picLocks noChangeAspect="1"/>
          </p:cNvPicPr>
          <p:nvPr/>
        </p:nvPicPr>
        <p:blipFill>
          <a:blip r:embed="rId2"/>
          <a:stretch>
            <a:fillRect/>
          </a:stretch>
        </p:blipFill>
        <p:spPr>
          <a:xfrm>
            <a:off x="611688" y="2238004"/>
            <a:ext cx="10582404" cy="4500977"/>
          </a:xfrm>
          <a:prstGeom prst="rect">
            <a:avLst/>
          </a:prstGeom>
        </p:spPr>
      </p:pic>
    </p:spTree>
    <p:extLst>
      <p:ext uri="{BB962C8B-B14F-4D97-AF65-F5344CB8AC3E}">
        <p14:creationId xmlns:p14="http://schemas.microsoft.com/office/powerpoint/2010/main" xmlns="" val="526665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xmlns="" id="{133F8CB7-795C-4272-9073-64D8CF97F2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xmlns="" id="{F611655D-86DD-44E5-9999-B2135809D2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
            <a:extLst>
              <a:ext uri="{FF2B5EF4-FFF2-40B4-BE49-F238E27FC236}">
                <a16:creationId xmlns:a16="http://schemas.microsoft.com/office/drawing/2014/main" xmlns="" id="{11443580-A880-4C5F-9EB1-FC254EC650C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0" y="4672012"/>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6" name="Titre 1">
            <a:extLst>
              <a:ext uri="{FF2B5EF4-FFF2-40B4-BE49-F238E27FC236}">
                <a16:creationId xmlns:a16="http://schemas.microsoft.com/office/drawing/2014/main" xmlns="" id="{EB6CFFE1-406D-4D99-B637-7BCA08E39C81}"/>
              </a:ext>
            </a:extLst>
          </p:cNvPr>
          <p:cNvSpPr txBox="1">
            <a:spLocks/>
          </p:cNvSpPr>
          <p:nvPr/>
        </p:nvSpPr>
        <p:spPr>
          <a:xfrm>
            <a:off x="451514" y="5151992"/>
            <a:ext cx="10930487" cy="673446"/>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3200">
                <a:solidFill>
                  <a:srgbClr val="FFFFFF"/>
                </a:solidFill>
              </a:rPr>
              <a:t>Comparison between this three RDBMS</a:t>
            </a:r>
          </a:p>
        </p:txBody>
      </p:sp>
      <p:pic>
        <p:nvPicPr>
          <p:cNvPr id="7" name="Image 7">
            <a:extLst>
              <a:ext uri="{FF2B5EF4-FFF2-40B4-BE49-F238E27FC236}">
                <a16:creationId xmlns:a16="http://schemas.microsoft.com/office/drawing/2014/main" xmlns="" id="{C08D90B5-4237-4E61-8DF0-F3E23C932EB0}"/>
              </a:ext>
            </a:extLst>
          </p:cNvPr>
          <p:cNvPicPr>
            <a:picLocks noChangeAspect="1"/>
          </p:cNvPicPr>
          <p:nvPr/>
        </p:nvPicPr>
        <p:blipFill>
          <a:blip r:embed="rId2"/>
          <a:stretch>
            <a:fillRect/>
          </a:stretch>
        </p:blipFill>
        <p:spPr>
          <a:xfrm>
            <a:off x="451513" y="447675"/>
            <a:ext cx="10482097" cy="4074672"/>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xmlns="" val="223744125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xmlns="" id="{133F8CB7-795C-4272-9073-64D8CF97F2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xmlns="" id="{B7743172-17A8-4FA4-8434-B813E03B766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xmlns="" id="{4CE1233C-FD2F-489E-BFDE-086F5FED64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4" name="Titre 1">
            <a:extLst>
              <a:ext uri="{FF2B5EF4-FFF2-40B4-BE49-F238E27FC236}">
                <a16:creationId xmlns:a16="http://schemas.microsoft.com/office/drawing/2014/main" xmlns="" id="{D7CED519-B7FE-4FE1-B774-4B3AE057F7FB}"/>
              </a:ext>
            </a:extLst>
          </p:cNvPr>
          <p:cNvSpPr txBox="1">
            <a:spLocks/>
          </p:cNvSpPr>
          <p:nvPr/>
        </p:nvSpPr>
        <p:spPr>
          <a:xfrm>
            <a:off x="451514" y="1800225"/>
            <a:ext cx="3444211" cy="4241136"/>
          </a:xfrm>
          <a:prstGeom prst="rect">
            <a:avLst/>
          </a:prstGeom>
        </p:spPr>
        <p:txBody>
          <a:bodyPr vert="horz" lIns="91440" tIns="45720" rIns="91440" bIns="45720" rtlCol="0" anchor="t">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4400"/>
              <a:t>Comparison between this three RDBMS</a:t>
            </a:r>
          </a:p>
        </p:txBody>
      </p:sp>
      <p:pic>
        <p:nvPicPr>
          <p:cNvPr id="5" name="Image 5">
            <a:extLst>
              <a:ext uri="{FF2B5EF4-FFF2-40B4-BE49-F238E27FC236}">
                <a16:creationId xmlns:a16="http://schemas.microsoft.com/office/drawing/2014/main" xmlns="" id="{1A0BAA75-FA4F-40A5-9760-20A12F933D0B}"/>
              </a:ext>
            </a:extLst>
          </p:cNvPr>
          <p:cNvPicPr>
            <a:picLocks noChangeAspect="1"/>
          </p:cNvPicPr>
          <p:nvPr/>
        </p:nvPicPr>
        <p:blipFill>
          <a:blip r:embed="rId3"/>
          <a:stretch>
            <a:fillRect/>
          </a:stretch>
        </p:blipFill>
        <p:spPr>
          <a:xfrm>
            <a:off x="5280472" y="1344469"/>
            <a:ext cx="6268062" cy="399588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xmlns="" val="2436344048"/>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xmlns=""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238</TotalTime>
  <Words>181</Words>
  <Application>Microsoft Office PowerPoint</Application>
  <PresentationFormat>Personnalisé</PresentationFormat>
  <Paragraphs>28</Paragraphs>
  <Slides>14</Slides>
  <Notes>0</Notes>
  <HiddenSlides>0</HiddenSlides>
  <MMClips>0</MMClips>
  <ScaleCrop>false</ScaleCrop>
  <HeadingPairs>
    <vt:vector size="4" baseType="variant">
      <vt:variant>
        <vt:lpstr>Thème</vt:lpstr>
      </vt:variant>
      <vt:variant>
        <vt:i4>1</vt:i4>
      </vt:variant>
      <vt:variant>
        <vt:lpstr>Titres des diapositives</vt:lpstr>
      </vt:variant>
      <vt:variant>
        <vt:i4>14</vt:i4>
      </vt:variant>
    </vt:vector>
  </HeadingPairs>
  <TitlesOfParts>
    <vt:vector size="15" baseType="lpstr">
      <vt:lpstr>Quotable</vt:lpstr>
      <vt:lpstr>RDBMS  Presentation </vt:lpstr>
      <vt:lpstr>                      Table of Contents</vt:lpstr>
      <vt:lpstr>What is MySQL ?</vt:lpstr>
      <vt:lpstr>What is PostgreSQL ?</vt:lpstr>
      <vt:lpstr>What is SQL SERVER ?</vt:lpstr>
      <vt:lpstr>Diapositive 6</vt:lpstr>
      <vt:lpstr>Diapositive 7</vt:lpstr>
      <vt:lpstr>Diapositive 8</vt:lpstr>
      <vt:lpstr>Diapositive 9</vt:lpstr>
      <vt:lpstr>Diapositive 10</vt:lpstr>
      <vt:lpstr>Diapositive 11</vt:lpstr>
      <vt:lpstr>Diapositive 12</vt:lpstr>
      <vt:lpstr>Diapositive 13</vt:lpstr>
      <vt:lpstr>Diapositive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pc</cp:lastModifiedBy>
  <cp:revision>207</cp:revision>
  <dcterms:created xsi:type="dcterms:W3CDTF">2020-12-21T21:27:02Z</dcterms:created>
  <dcterms:modified xsi:type="dcterms:W3CDTF">2021-06-04T01:21:07Z</dcterms:modified>
</cp:coreProperties>
</file>