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C</a:t>
            </a:r>
            <a:r>
              <a:rPr lang="fr-FR" dirty="0" smtClean="0"/>
              <a:t>heckpoint</a:t>
            </a:r>
            <a:endParaRPr lang="fr-FR" dirty="0"/>
          </a:p>
        </p:txBody>
      </p:sp>
      <p:sp>
        <p:nvSpPr>
          <p:cNvPr id="3" name="Sous-titre 2"/>
          <p:cNvSpPr>
            <a:spLocks noGrp="1"/>
          </p:cNvSpPr>
          <p:nvPr>
            <p:ph type="subTitle" idx="1"/>
          </p:nvPr>
        </p:nvSpPr>
        <p:spPr/>
        <p:txBody>
          <a:bodyPr/>
          <a:lstStyle/>
          <a:p>
            <a:r>
              <a:rPr lang="fr-FR" dirty="0" err="1" smtClean="0"/>
              <a:t>Wechteti</a:t>
            </a:r>
            <a:r>
              <a:rPr lang="fr-FR" dirty="0" smtClean="0"/>
              <a:t> </a:t>
            </a:r>
            <a:r>
              <a:rPr lang="fr-FR" dirty="0" err="1" smtClean="0"/>
              <a:t>Mariem</a:t>
            </a:r>
            <a:endParaRPr lang="fr-FR" dirty="0"/>
          </a:p>
        </p:txBody>
      </p:sp>
    </p:spTree>
    <p:extLst>
      <p:ext uri="{BB962C8B-B14F-4D97-AF65-F5344CB8AC3E}">
        <p14:creationId xmlns:p14="http://schemas.microsoft.com/office/powerpoint/2010/main" val="2326334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0" indent="0">
              <a:buNone/>
            </a:pPr>
            <a:r>
              <a:rPr lang="en-US" b="1" dirty="0"/>
              <a:t>The moment you enter this address in your browser and you hit ENTER, a lot of different things happen:</a:t>
            </a:r>
            <a:endParaRPr lang="en-US" b="1" dirty="0" smtClean="0"/>
          </a:p>
          <a:p>
            <a:r>
              <a:rPr lang="en-US" dirty="0" smtClean="0"/>
              <a:t>Step </a:t>
            </a:r>
            <a:r>
              <a:rPr lang="en-US" dirty="0"/>
              <a:t>1 - URL Gets Resolved. The website code is obviously not stored on your machine and hence needs to be fetched from another computer where it is stored. ...</a:t>
            </a:r>
          </a:p>
          <a:p>
            <a:r>
              <a:rPr lang="en-US" dirty="0"/>
              <a:t>Step 2 - Request Is Sent. ...</a:t>
            </a:r>
          </a:p>
          <a:p>
            <a:r>
              <a:rPr lang="en-US" dirty="0"/>
              <a:t>Step 3 - Response Is Parsed. ...</a:t>
            </a:r>
          </a:p>
          <a:p>
            <a:r>
              <a:rPr lang="en-US" dirty="0"/>
              <a:t>Step 4 - Page Is Displayed</a:t>
            </a:r>
          </a:p>
          <a:p>
            <a:pPr marL="0" indent="0">
              <a:buNone/>
            </a:pPr>
            <a:endParaRPr lang="fr-FR" dirty="0"/>
          </a:p>
        </p:txBody>
      </p:sp>
    </p:spTree>
    <p:extLst>
      <p:ext uri="{BB962C8B-B14F-4D97-AF65-F5344CB8AC3E}">
        <p14:creationId xmlns:p14="http://schemas.microsoft.com/office/powerpoint/2010/main" val="1846938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i="1" dirty="0"/>
              <a:t>What </a:t>
            </a:r>
            <a:r>
              <a:rPr lang="en-US" dirty="0"/>
              <a:t>do you need</a:t>
            </a:r>
            <a:r>
              <a:rPr lang="en-US" i="1" dirty="0"/>
              <a:t> to be a web developer?</a:t>
            </a:r>
            <a:r>
              <a:rPr lang="en-US" dirty="0"/>
              <a:t/>
            </a:r>
            <a:br>
              <a:rPr lang="en-US" dirty="0"/>
            </a:br>
            <a:endParaRPr lang="fr-FR" dirty="0"/>
          </a:p>
        </p:txBody>
      </p:sp>
      <p:sp>
        <p:nvSpPr>
          <p:cNvPr id="3" name="Espace réservé du contenu 2"/>
          <p:cNvSpPr>
            <a:spLocks noGrp="1"/>
          </p:cNvSpPr>
          <p:nvPr>
            <p:ph idx="1"/>
          </p:nvPr>
        </p:nvSpPr>
        <p:spPr/>
        <p:txBody>
          <a:bodyPr>
            <a:normAutofit/>
          </a:bodyPr>
          <a:lstStyle/>
          <a:p>
            <a:pPr marL="0" indent="0">
              <a:buNone/>
            </a:pPr>
            <a:r>
              <a:rPr lang="en-US" b="1" dirty="0"/>
              <a:t>While there are no formal or specific qualifications required to become a web </a:t>
            </a:r>
            <a:r>
              <a:rPr lang="en-US" b="1" dirty="0" smtClean="0"/>
              <a:t>developer</a:t>
            </a:r>
            <a:r>
              <a:rPr lang="fr-FR" dirty="0"/>
              <a:t>.</a:t>
            </a:r>
            <a:endParaRPr lang="en-US" b="1" dirty="0" smtClean="0"/>
          </a:p>
          <a:p>
            <a:pPr marL="0" indent="0">
              <a:buNone/>
            </a:pPr>
            <a:r>
              <a:rPr lang="en-US" b="1" dirty="0"/>
              <a:t>You should also ideally have an aptitude for - or experience of - elements such </a:t>
            </a:r>
            <a:r>
              <a:rPr lang="en-US" b="1" dirty="0" smtClean="0"/>
              <a:t>as:</a:t>
            </a:r>
          </a:p>
          <a:p>
            <a:r>
              <a:rPr lang="fr-FR" dirty="0"/>
              <a:t>User </a:t>
            </a:r>
            <a:r>
              <a:rPr lang="fr-FR" dirty="0" err="1"/>
              <a:t>experience</a:t>
            </a:r>
            <a:r>
              <a:rPr lang="fr-FR" dirty="0"/>
              <a:t> (UX)</a:t>
            </a:r>
          </a:p>
          <a:p>
            <a:r>
              <a:rPr lang="fr-FR" dirty="0"/>
              <a:t>User interface (UI)</a:t>
            </a:r>
          </a:p>
          <a:p>
            <a:r>
              <a:rPr lang="fr-FR" dirty="0"/>
              <a:t>Visual design</a:t>
            </a:r>
          </a:p>
          <a:p>
            <a:r>
              <a:rPr lang="fr-FR" dirty="0" err="1"/>
              <a:t>Coding</a:t>
            </a:r>
            <a:r>
              <a:rPr lang="fr-FR" dirty="0"/>
              <a:t> </a:t>
            </a:r>
            <a:r>
              <a:rPr lang="fr-FR" dirty="0" err="1"/>
              <a:t>languages</a:t>
            </a:r>
            <a:r>
              <a:rPr lang="fr-FR" dirty="0"/>
              <a:t> </a:t>
            </a:r>
            <a:r>
              <a:rPr lang="fr-FR" dirty="0" err="1"/>
              <a:t>including</a:t>
            </a:r>
            <a:r>
              <a:rPr lang="fr-FR" dirty="0"/>
              <a:t> HTML and CSS</a:t>
            </a:r>
          </a:p>
          <a:p>
            <a:pPr marL="0" indent="0">
              <a:buNone/>
            </a:pPr>
            <a:endParaRPr lang="en-US" dirty="0" smtClean="0"/>
          </a:p>
          <a:p>
            <a:pPr marL="0" indent="0">
              <a:buNone/>
            </a:pPr>
            <a:endParaRPr lang="fr-FR" dirty="0"/>
          </a:p>
        </p:txBody>
      </p:sp>
    </p:spTree>
    <p:extLst>
      <p:ext uri="{BB962C8B-B14F-4D97-AF65-F5344CB8AC3E}">
        <p14:creationId xmlns:p14="http://schemas.microsoft.com/office/powerpoint/2010/main" val="1368467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err="1"/>
              <a:t>Frontend</a:t>
            </a:r>
            <a:r>
              <a:rPr lang="fr-FR" dirty="0"/>
              <a:t> web </a:t>
            </a:r>
            <a:r>
              <a:rPr lang="fr-FR" dirty="0" err="1"/>
              <a:t>programing</a:t>
            </a:r>
            <a:r>
              <a:rPr lang="fr-FR" dirty="0"/>
              <a:t> </a:t>
            </a:r>
            <a:r>
              <a:rPr lang="fr-FR" dirty="0" err="1"/>
              <a:t>languages</a:t>
            </a:r>
            <a:r>
              <a:rPr lang="fr-FR" dirty="0"/>
              <a:t> and </a:t>
            </a:r>
            <a:r>
              <a:rPr lang="fr-FR" dirty="0" err="1"/>
              <a:t>skills</a:t>
            </a:r>
            <a:r>
              <a:rPr lang="fr-FR" dirty="0"/>
              <a:t> </a:t>
            </a:r>
            <a:r>
              <a:rPr lang="fr-FR" dirty="0" err="1"/>
              <a:t>such</a:t>
            </a:r>
            <a:r>
              <a:rPr lang="fr-FR" dirty="0"/>
              <a:t> as JavaScript, Ajax and web animation techniques</a:t>
            </a:r>
          </a:p>
          <a:p>
            <a:r>
              <a:rPr lang="fr-FR" dirty="0" err="1"/>
              <a:t>Backend</a:t>
            </a:r>
            <a:r>
              <a:rPr lang="fr-FR" dirty="0"/>
              <a:t> web </a:t>
            </a:r>
            <a:r>
              <a:rPr lang="fr-FR" dirty="0" err="1"/>
              <a:t>programing</a:t>
            </a:r>
            <a:r>
              <a:rPr lang="fr-FR" dirty="0"/>
              <a:t> </a:t>
            </a:r>
            <a:r>
              <a:rPr lang="fr-FR" dirty="0" err="1"/>
              <a:t>languages</a:t>
            </a:r>
            <a:r>
              <a:rPr lang="fr-FR" dirty="0"/>
              <a:t> </a:t>
            </a:r>
            <a:r>
              <a:rPr lang="fr-FR" dirty="0" err="1"/>
              <a:t>such</a:t>
            </a:r>
            <a:r>
              <a:rPr lang="fr-FR" dirty="0"/>
              <a:t> as C# or Java, PHP and Ruby</a:t>
            </a:r>
          </a:p>
          <a:p>
            <a:r>
              <a:rPr lang="fr-FR" dirty="0"/>
              <a:t>Design software </a:t>
            </a:r>
            <a:r>
              <a:rPr lang="fr-FR" dirty="0" err="1"/>
              <a:t>like</a:t>
            </a:r>
            <a:r>
              <a:rPr lang="fr-FR" dirty="0"/>
              <a:t> Photoshop and Illustrator and Sketch</a:t>
            </a:r>
          </a:p>
          <a:p>
            <a:r>
              <a:rPr lang="fr-FR" dirty="0"/>
              <a:t>An </a:t>
            </a:r>
            <a:r>
              <a:rPr lang="fr-FR" dirty="0" err="1"/>
              <a:t>understanding</a:t>
            </a:r>
            <a:r>
              <a:rPr lang="fr-FR" dirty="0"/>
              <a:t> of SEO</a:t>
            </a:r>
          </a:p>
          <a:p>
            <a:r>
              <a:rPr lang="fr-FR" dirty="0"/>
              <a:t>Web servers and how </a:t>
            </a:r>
            <a:r>
              <a:rPr lang="fr-FR" dirty="0" err="1"/>
              <a:t>they</a:t>
            </a:r>
            <a:r>
              <a:rPr lang="fr-FR" dirty="0"/>
              <a:t> </a:t>
            </a:r>
            <a:r>
              <a:rPr lang="fr-FR" dirty="0" err="1"/>
              <a:t>function</a:t>
            </a:r>
            <a:endParaRPr lang="fr-FR" dirty="0"/>
          </a:p>
          <a:p>
            <a:endParaRPr lang="fr-FR" dirty="0"/>
          </a:p>
        </p:txBody>
      </p:sp>
    </p:spTree>
    <p:extLst>
      <p:ext uri="{BB962C8B-B14F-4D97-AF65-F5344CB8AC3E}">
        <p14:creationId xmlns:p14="http://schemas.microsoft.com/office/powerpoint/2010/main" val="2170741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i="1" dirty="0"/>
              <a:t>What is the role of a web </a:t>
            </a:r>
            <a:r>
              <a:rPr lang="en-US" i="1" dirty="0" smtClean="0"/>
              <a:t>developer</a:t>
            </a:r>
            <a:endParaRPr lang="en-US" dirty="0"/>
          </a:p>
        </p:txBody>
      </p:sp>
      <p:sp>
        <p:nvSpPr>
          <p:cNvPr id="3" name="Espace réservé du contenu 2"/>
          <p:cNvSpPr>
            <a:spLocks noGrp="1"/>
          </p:cNvSpPr>
          <p:nvPr>
            <p:ph idx="1"/>
          </p:nvPr>
        </p:nvSpPr>
        <p:spPr/>
        <p:txBody>
          <a:bodyPr/>
          <a:lstStyle/>
          <a:p>
            <a:r>
              <a:rPr lang="en-US" dirty="0"/>
              <a:t>Web developers design and build websites. They are typically responsible for the appearance, of the site and technical aspects, such as site speed and how much traffic the site can handle. Web developers may also create site content that requires technical features</a:t>
            </a:r>
            <a:endParaRPr lang="fr-FR" dirty="0"/>
          </a:p>
        </p:txBody>
      </p:sp>
    </p:spTree>
    <p:extLst>
      <p:ext uri="{BB962C8B-B14F-4D97-AF65-F5344CB8AC3E}">
        <p14:creationId xmlns:p14="http://schemas.microsoft.com/office/powerpoint/2010/main" val="1692725135"/>
      </p:ext>
    </p:extLst>
  </p:cSld>
  <p:clrMapOvr>
    <a:masterClrMapping/>
  </p:clrMapOvr>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TotalTime>
  <Words>186</Words>
  <Application>Microsoft Office PowerPoint</Application>
  <PresentationFormat>Grand écran</PresentationFormat>
  <Paragraphs>21</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Century Gothic</vt:lpstr>
      <vt:lpstr>Wingdings 3</vt:lpstr>
      <vt:lpstr>Brin</vt:lpstr>
      <vt:lpstr>Checkpoint</vt:lpstr>
      <vt:lpstr>Présentation PowerPoint</vt:lpstr>
      <vt:lpstr>What do you need to be a web developer? </vt:lpstr>
      <vt:lpstr>Présentation PowerPoint</vt:lpstr>
      <vt:lpstr>What is the role of a web developer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Checkpoint</dc:title>
  <dc:creator>BM TECHNOLOGY</dc:creator>
  <cp:lastModifiedBy>BM TECHNOLOGY</cp:lastModifiedBy>
  <cp:revision>2</cp:revision>
  <dcterms:created xsi:type="dcterms:W3CDTF">2021-08-02T16:43:12Z</dcterms:created>
  <dcterms:modified xsi:type="dcterms:W3CDTF">2021-08-02T16:52:16Z</dcterms:modified>
</cp:coreProperties>
</file>