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4C3-BD82-4B97-AC51-A737C249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111D-73C4-4FD2-84CA-B8B59813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CF6F-3703-486D-A1AA-D0699129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8E1C-6725-4ABC-8462-28BFDA8A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6C54-69D3-4687-96A5-C16FECDC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D89E-EB57-4890-BE3C-B2009E9A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97EB3-925E-4570-836C-75A0F450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A5A1-108C-4DA1-8D04-53F039BD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D05C-A64F-423E-8A90-1FFD7D3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75F6-3DBD-490E-9B05-110022AD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9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5DA77-0456-4FD6-A428-899B738B9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2AE37-19A7-4F81-94B6-170F20CFC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EBCA-4845-4016-902E-55A3581F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F30A-5B06-4F7A-8894-4157AEE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096E-6D52-4D98-BB3F-30E3BC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700-1795-42FF-B208-10A2254D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C0CE-A578-4DE5-B9EA-1D5E3083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88A9-F3AA-47B2-A53A-0214ABF8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0DFF-75BA-452C-AC9A-08AEA3A3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52A7-78D8-4305-BABF-A957FF81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B28F-981D-4735-A6BC-BAF55552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797C4-5493-4BA0-B5E9-1D6A423C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A854-AC56-4575-90B0-70D0A53F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F712-2BC9-40DD-8B24-DB094E57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795B-BD43-4166-AC6E-9DBAAD79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9633-6612-49B6-904D-EACC9B31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31E-BDEC-4AA9-8ADC-8EF3AC5F9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4C5E-8FA2-4288-9E0C-B49F7425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526D-0021-4E2D-B9E3-82349D4C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D65C-8D7C-4C4E-B0A9-943F1507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285F0-D25E-4B0F-8FBD-79F74B1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8446-7BF4-4DFA-91BC-6881BE6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12D82-9784-4D13-96CF-49717318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A9181-48AC-47B7-8056-DFC153F0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D1941-D0FA-47CB-B7CB-1DF5AB9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13B4-0EF4-4109-9607-C6AF16706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079A5-52B8-40AC-909C-49DC9A14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EFFF2-A3DD-4E4B-96C7-200AC774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2BC4B-61FA-4820-8D36-FEBA1CD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2E93-5381-49BF-AEBA-FBFCD393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3C6BD-FF6F-412C-8C8E-03C7783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AF5E6-D69E-40AD-B286-7A8EB788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58DC2-5971-4BE2-AD79-A9C69DA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2ECBB-3336-469A-A25D-76A215C0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36C0E-F2F4-4FE9-8334-77EEB956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CE843-DD1A-46B2-8291-7B9AD6F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0B48-16A1-457D-B29C-594BBEBD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307-73AB-4A07-8865-0C511264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45E2B-16D3-4BE7-8223-98F3BB73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8C45F-D7BF-4329-BCF1-35E1200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39082-FCA8-480D-AF18-EC7426C9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EC606-0A90-4262-9701-72B13DC5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D4C9-99BF-43E7-AE0C-4CEE223C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D97B3-9179-4B27-897B-0FABBC341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A7CB-D91C-494B-8C8A-00B3E15B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83A1-314E-46D4-8AE1-70BA315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406FF-7161-47B6-9790-76D3BE90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3557-5ADF-4C9F-BAAD-0316BC1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4F95B-71CB-4064-8A06-58E031CE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F113-0A48-4B41-907A-986FDF4C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7355-2173-49F7-B28D-2E0470FF1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CCAE-DEDE-40CE-9962-666D00D50A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EABF-FEAF-4A08-B01F-C83C76A6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E61F-BA1F-4C20-85E6-E3FF3A18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mp/s/rapidapi.com/blog/airbnb-api-python/amp/" TargetMode="External"/><Relationship Id="rId2" Type="http://schemas.openxmlformats.org/officeDocument/2006/relationships/hyperlink" Target="https://www.kaggle.com/kritikseth/us-airbnb-op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013D-890A-40EE-9A79-DA230086B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Diplodocus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9ED0-4742-45E8-A5D8-0861CFFA1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KC Oh</a:t>
            </a:r>
          </a:p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r>
              <a:rPr lang="en-US" dirty="0"/>
              <a:t>Marie Prosper</a:t>
            </a:r>
          </a:p>
        </p:txBody>
      </p:sp>
    </p:spTree>
    <p:extLst>
      <p:ext uri="{BB962C8B-B14F-4D97-AF65-F5344CB8AC3E}">
        <p14:creationId xmlns:p14="http://schemas.microsoft.com/office/powerpoint/2010/main" val="143224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E3FA-2828-4CD7-9BC0-44EFBB8B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AB40-D834-4EFB-8D69-C04D4574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Airbnb listing within the US for 2020</a:t>
            </a:r>
          </a:p>
          <a:p>
            <a:pPr lvl="1"/>
            <a:r>
              <a:rPr lang="en-US" dirty="0"/>
              <a:t>Number of listing vs. cities</a:t>
            </a:r>
          </a:p>
          <a:p>
            <a:pPr lvl="1"/>
            <a:r>
              <a:rPr lang="en-US" dirty="0"/>
              <a:t>Price vs. cities</a:t>
            </a:r>
          </a:p>
          <a:p>
            <a:pPr lvl="1"/>
            <a:r>
              <a:rPr lang="en-US" dirty="0"/>
              <a:t>Availability vs. City</a:t>
            </a:r>
          </a:p>
          <a:p>
            <a:pPr lvl="1"/>
            <a:r>
              <a:rPr lang="en-US" dirty="0"/>
              <a:t>Average number of reviews</a:t>
            </a:r>
          </a:p>
          <a:p>
            <a:pPr lvl="1"/>
            <a:r>
              <a:rPr lang="en-US" dirty="0"/>
              <a:t>Average Airbnb price of listings from states</a:t>
            </a:r>
          </a:p>
          <a:p>
            <a:pPr lvl="1"/>
            <a:r>
              <a:rPr lang="en-US" dirty="0"/>
              <a:t>Average reviews of listings from states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2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4648-4F7C-44B6-9A60-11A8CB9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11F1-ECD6-49A1-B96A-28694BDB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</a:t>
            </a:r>
          </a:p>
          <a:p>
            <a:pPr lvl="1"/>
            <a:r>
              <a:rPr lang="en-US" dirty="0"/>
              <a:t>Csv file: </a:t>
            </a:r>
            <a:r>
              <a:rPr lang="en-US" dirty="0">
                <a:hlinkClick r:id="rId2"/>
              </a:rPr>
              <a:t>https://www.kaggle.com/kritikseth/us-airbnb-open-data</a:t>
            </a:r>
            <a:endParaRPr lang="en-US" dirty="0"/>
          </a:p>
          <a:p>
            <a:pPr lvl="1"/>
            <a:r>
              <a:rPr lang="en-US" dirty="0"/>
              <a:t>API: </a:t>
            </a:r>
            <a:r>
              <a:rPr lang="en-US" dirty="0">
                <a:hlinkClick r:id="rId3"/>
              </a:rPr>
              <a:t>https://www.google.com/amp/s/rapidapi.com/blog/airbnb-api-python/amp/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F30B-1F3C-4C87-986D-D4DBC2FF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095A-5F39-415A-A2C1-8FD4FE0B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What are the number of listings from respective cities?</a:t>
            </a:r>
          </a:p>
          <a:p>
            <a:pPr lvl="1"/>
            <a:r>
              <a:rPr lang="en-US" dirty="0"/>
              <a:t>Using a bar graph, what are the average price per night from respective cities?</a:t>
            </a:r>
          </a:p>
          <a:p>
            <a:pPr lvl="1"/>
            <a:r>
              <a:rPr lang="en-US" dirty="0"/>
              <a:t>Using a bar graph, what are the average ability over the year from  respective cities?</a:t>
            </a:r>
          </a:p>
          <a:p>
            <a:pPr lvl="1"/>
            <a:r>
              <a:rPr lang="en-US" dirty="0"/>
              <a:t>Using a bar graph, what are the average number of reviews of listings in respective cities?</a:t>
            </a:r>
          </a:p>
          <a:p>
            <a:pPr lvl="1"/>
            <a:r>
              <a:rPr lang="en-US" dirty="0"/>
              <a:t>Using a map, what are the average price per listing from states?</a:t>
            </a:r>
          </a:p>
          <a:p>
            <a:pPr lvl="1"/>
            <a:r>
              <a:rPr lang="en-US" dirty="0"/>
              <a:t>Using a map, what are the average reviews per state?</a:t>
            </a:r>
          </a:p>
          <a:p>
            <a:r>
              <a:rPr lang="en-US" dirty="0"/>
              <a:t>What are we trying to solve?</a:t>
            </a:r>
          </a:p>
          <a:p>
            <a:pPr lvl="1"/>
            <a:r>
              <a:rPr lang="en-US" dirty="0"/>
              <a:t>What cities offer the best ROI</a:t>
            </a:r>
          </a:p>
          <a:p>
            <a:pPr lvl="1"/>
            <a:r>
              <a:rPr lang="en-US" dirty="0"/>
              <a:t>What are the most established market for Airbnb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B6DA-27D3-4C01-B92A-6D370C8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Breakdown of Tasks (still working on this)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090A-DF36-4733-B89C-805E425E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Marie Prosper</a:t>
            </a:r>
          </a:p>
          <a:p>
            <a:pPr lvl="1"/>
            <a:r>
              <a:rPr lang="en-US" dirty="0"/>
              <a:t>Project manager, Histogram</a:t>
            </a:r>
          </a:p>
          <a:p>
            <a:r>
              <a:rPr lang="en-US" dirty="0"/>
              <a:t>KC Oh</a:t>
            </a:r>
          </a:p>
          <a:p>
            <a:pPr lvl="1"/>
            <a:r>
              <a:rPr lang="en-US" dirty="0"/>
              <a:t>Bar Graphs	</a:t>
            </a:r>
          </a:p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pPr lvl="1"/>
            <a:r>
              <a:rPr lang="en-US" dirty="0"/>
              <a:t>Maps,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Diplodocus Team</vt:lpstr>
      <vt:lpstr>Project Description</vt:lpstr>
      <vt:lpstr>Dataset</vt:lpstr>
      <vt:lpstr>Project Questions</vt:lpstr>
      <vt:lpstr>Breakdown of Tasks (still working on this)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Diplodocus Team</dc:title>
  <dc:creator>Marie Prosper</dc:creator>
  <cp:lastModifiedBy>Marie Prosper</cp:lastModifiedBy>
  <cp:revision>10</cp:revision>
  <dcterms:created xsi:type="dcterms:W3CDTF">2021-07-23T00:40:06Z</dcterms:created>
  <dcterms:modified xsi:type="dcterms:W3CDTF">2021-07-24T17:38:01Z</dcterms:modified>
</cp:coreProperties>
</file>