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65" r:id="rId4"/>
    <p:sldId id="258" r:id="rId5"/>
    <p:sldId id="270" r:id="rId6"/>
    <p:sldId id="271" r:id="rId7"/>
    <p:sldId id="269" r:id="rId8"/>
    <p:sldId id="273" r:id="rId9"/>
    <p:sldId id="268" r:id="rId10"/>
    <p:sldId id="272" r:id="rId11"/>
    <p:sldId id="27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ie Prosper" initials="MP" lastIdx="1" clrIdx="0">
    <p:extLst>
      <p:ext uri="{19B8F6BF-5375-455C-9EA6-DF929625EA0E}">
        <p15:presenceInfo xmlns:p15="http://schemas.microsoft.com/office/powerpoint/2012/main" userId="11139965a9f4f78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5D771AE-20CD-43AE-8CAD-8BAE18D21ABE}" v="3" dt="2021-08-01T17:42:02.1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ie Prosper" userId="11139965a9f4f78d" providerId="LiveId" clId="{55D771AE-20CD-43AE-8CAD-8BAE18D21ABE}"/>
    <pc:docChg chg="undo custSel addSld delSld modSld sldOrd">
      <pc:chgData name="Marie Prosper" userId="11139965a9f4f78d" providerId="LiveId" clId="{55D771AE-20CD-43AE-8CAD-8BAE18D21ABE}" dt="2021-08-01T18:11:05.649" v="681" actId="255"/>
      <pc:docMkLst>
        <pc:docMk/>
      </pc:docMkLst>
      <pc:sldChg chg="modSp mod">
        <pc:chgData name="Marie Prosper" userId="11139965a9f4f78d" providerId="LiveId" clId="{55D771AE-20CD-43AE-8CAD-8BAE18D21ABE}" dt="2021-08-01T18:08:14.572" v="678" actId="20577"/>
        <pc:sldMkLst>
          <pc:docMk/>
          <pc:sldMk cId="1432248793" sldId="256"/>
        </pc:sldMkLst>
        <pc:spChg chg="mod">
          <ac:chgData name="Marie Prosper" userId="11139965a9f4f78d" providerId="LiveId" clId="{55D771AE-20CD-43AE-8CAD-8BAE18D21ABE}" dt="2021-08-01T18:08:14.572" v="678" actId="20577"/>
          <ac:spMkLst>
            <pc:docMk/>
            <pc:sldMk cId="1432248793" sldId="256"/>
            <ac:spMk id="2" creationId="{820E013D-890A-40EE-9A79-DA230086B888}"/>
          </ac:spMkLst>
        </pc:spChg>
        <pc:spChg chg="mod">
          <ac:chgData name="Marie Prosper" userId="11139965a9f4f78d" providerId="LiveId" clId="{55D771AE-20CD-43AE-8CAD-8BAE18D21ABE}" dt="2021-08-01T17:13:48.250" v="5" actId="27636"/>
          <ac:spMkLst>
            <pc:docMk/>
            <pc:sldMk cId="1432248793" sldId="256"/>
            <ac:spMk id="3" creationId="{ED049ED0-4742-45E8-A5D8-0861CFFA1C59}"/>
          </ac:spMkLst>
        </pc:spChg>
      </pc:sldChg>
      <pc:sldChg chg="modSp mod">
        <pc:chgData name="Marie Prosper" userId="11139965a9f4f78d" providerId="LiveId" clId="{55D771AE-20CD-43AE-8CAD-8BAE18D21ABE}" dt="2021-08-01T18:06:48.004" v="675" actId="108"/>
        <pc:sldMkLst>
          <pc:docMk/>
          <pc:sldMk cId="1813606122" sldId="258"/>
        </pc:sldMkLst>
        <pc:spChg chg="mod">
          <ac:chgData name="Marie Prosper" userId="11139965a9f4f78d" providerId="LiveId" clId="{55D771AE-20CD-43AE-8CAD-8BAE18D21ABE}" dt="2021-08-01T18:06:48.004" v="675" actId="108"/>
          <ac:spMkLst>
            <pc:docMk/>
            <pc:sldMk cId="1813606122" sldId="258"/>
            <ac:spMk id="3" creationId="{9053095A-5F39-415A-A2C1-8FD4FE0B9F65}"/>
          </ac:spMkLst>
        </pc:spChg>
      </pc:sldChg>
      <pc:sldChg chg="modSp del mod">
        <pc:chgData name="Marie Prosper" userId="11139965a9f4f78d" providerId="LiveId" clId="{55D771AE-20CD-43AE-8CAD-8BAE18D21ABE}" dt="2021-08-01T18:06:56.141" v="676" actId="2696"/>
        <pc:sldMkLst>
          <pc:docMk/>
          <pc:sldMk cId="985924712" sldId="259"/>
        </pc:sldMkLst>
        <pc:spChg chg="mod">
          <ac:chgData name="Marie Prosper" userId="11139965a9f4f78d" providerId="LiveId" clId="{55D771AE-20CD-43AE-8CAD-8BAE18D21ABE}" dt="2021-08-01T18:06:30.321" v="671" actId="27636"/>
          <ac:spMkLst>
            <pc:docMk/>
            <pc:sldMk cId="985924712" sldId="259"/>
            <ac:spMk id="3" creationId="{1910AB40-D834-4EFB-8D69-C04D457459C8}"/>
          </ac:spMkLst>
        </pc:spChg>
      </pc:sldChg>
      <pc:sldChg chg="modSp mod">
        <pc:chgData name="Marie Prosper" userId="11139965a9f4f78d" providerId="LiveId" clId="{55D771AE-20CD-43AE-8CAD-8BAE18D21ABE}" dt="2021-08-01T17:20:33.083" v="192" actId="20577"/>
        <pc:sldMkLst>
          <pc:docMk/>
          <pc:sldMk cId="278367575" sldId="265"/>
        </pc:sldMkLst>
        <pc:spChg chg="mod">
          <ac:chgData name="Marie Prosper" userId="11139965a9f4f78d" providerId="LiveId" clId="{55D771AE-20CD-43AE-8CAD-8BAE18D21ABE}" dt="2021-08-01T17:20:33.083" v="192" actId="20577"/>
          <ac:spMkLst>
            <pc:docMk/>
            <pc:sldMk cId="278367575" sldId="265"/>
            <ac:spMk id="3" creationId="{127A7D58-2105-4B5E-A64F-04D5652E5130}"/>
          </ac:spMkLst>
        </pc:spChg>
      </pc:sldChg>
      <pc:sldChg chg="addSp delSp modSp del mod setBg">
        <pc:chgData name="Marie Prosper" userId="11139965a9f4f78d" providerId="LiveId" clId="{55D771AE-20CD-43AE-8CAD-8BAE18D21ABE}" dt="2021-08-01T17:22:18.713" v="219" actId="2696"/>
        <pc:sldMkLst>
          <pc:docMk/>
          <pc:sldMk cId="4063485467" sldId="266"/>
        </pc:sldMkLst>
        <pc:spChg chg="del">
          <ac:chgData name="Marie Prosper" userId="11139965a9f4f78d" providerId="LiveId" clId="{55D771AE-20CD-43AE-8CAD-8BAE18D21ABE}" dt="2021-08-01T17:15:05.081" v="9" actId="26606"/>
          <ac:spMkLst>
            <pc:docMk/>
            <pc:sldMk cId="4063485467" sldId="266"/>
            <ac:spMk id="2" creationId="{C99410B0-69C0-4BAF-AA69-D2A132A7B600}"/>
          </ac:spMkLst>
        </pc:spChg>
        <pc:spChg chg="del">
          <ac:chgData name="Marie Prosper" userId="11139965a9f4f78d" providerId="LiveId" clId="{55D771AE-20CD-43AE-8CAD-8BAE18D21ABE}" dt="2021-08-01T17:15:02.193" v="6" actId="22"/>
          <ac:spMkLst>
            <pc:docMk/>
            <pc:sldMk cId="4063485467" sldId="266"/>
            <ac:spMk id="3" creationId="{9D8D76CC-40DC-4892-A40E-C520C5213E58}"/>
          </ac:spMkLst>
        </pc:spChg>
        <pc:spChg chg="add mod">
          <ac:chgData name="Marie Prosper" userId="11139965a9f4f78d" providerId="LiveId" clId="{55D771AE-20CD-43AE-8CAD-8BAE18D21ABE}" dt="2021-08-01T17:22:02.234" v="197" actId="21"/>
          <ac:spMkLst>
            <pc:docMk/>
            <pc:sldMk cId="4063485467" sldId="266"/>
            <ac:spMk id="7" creationId="{CEB7C616-AFB9-4920-8A17-A158E6C5FC1D}"/>
          </ac:spMkLst>
        </pc:spChg>
        <pc:spChg chg="add">
          <ac:chgData name="Marie Prosper" userId="11139965a9f4f78d" providerId="LiveId" clId="{55D771AE-20CD-43AE-8CAD-8BAE18D21ABE}" dt="2021-08-01T17:15:05.081" v="9" actId="26606"/>
          <ac:spMkLst>
            <pc:docMk/>
            <pc:sldMk cId="4063485467" sldId="266"/>
            <ac:spMk id="10" creationId="{F3060C83-F051-4F0E-ABAD-AA0DFC48B218}"/>
          </ac:spMkLst>
        </pc:spChg>
        <pc:spChg chg="add">
          <ac:chgData name="Marie Prosper" userId="11139965a9f4f78d" providerId="LiveId" clId="{55D771AE-20CD-43AE-8CAD-8BAE18D21ABE}" dt="2021-08-01T17:15:05.081" v="9" actId="26606"/>
          <ac:spMkLst>
            <pc:docMk/>
            <pc:sldMk cId="4063485467" sldId="266"/>
            <ac:spMk id="12" creationId="{83C98ABE-055B-441F-B07E-44F97F083C39}"/>
          </ac:spMkLst>
        </pc:spChg>
        <pc:spChg chg="add">
          <ac:chgData name="Marie Prosper" userId="11139965a9f4f78d" providerId="LiveId" clId="{55D771AE-20CD-43AE-8CAD-8BAE18D21ABE}" dt="2021-08-01T17:15:05.081" v="9" actId="26606"/>
          <ac:spMkLst>
            <pc:docMk/>
            <pc:sldMk cId="4063485467" sldId="266"/>
            <ac:spMk id="14" creationId="{29FDB030-9B49-4CED-8CCD-4D99382388AC}"/>
          </ac:spMkLst>
        </pc:spChg>
        <pc:spChg chg="add">
          <ac:chgData name="Marie Prosper" userId="11139965a9f4f78d" providerId="LiveId" clId="{55D771AE-20CD-43AE-8CAD-8BAE18D21ABE}" dt="2021-08-01T17:15:05.081" v="9" actId="26606"/>
          <ac:spMkLst>
            <pc:docMk/>
            <pc:sldMk cId="4063485467" sldId="266"/>
            <ac:spMk id="16" creationId="{3783CA14-24A1-485C-8B30-D6A5D87987AD}"/>
          </ac:spMkLst>
        </pc:spChg>
        <pc:spChg chg="add">
          <ac:chgData name="Marie Prosper" userId="11139965a9f4f78d" providerId="LiveId" clId="{55D771AE-20CD-43AE-8CAD-8BAE18D21ABE}" dt="2021-08-01T17:15:05.081" v="9" actId="26606"/>
          <ac:spMkLst>
            <pc:docMk/>
            <pc:sldMk cId="4063485467" sldId="266"/>
            <ac:spMk id="18" creationId="{9A97C86A-04D6-40F7-AE84-31AB43E6A846}"/>
          </ac:spMkLst>
        </pc:spChg>
        <pc:spChg chg="add">
          <ac:chgData name="Marie Prosper" userId="11139965a9f4f78d" providerId="LiveId" clId="{55D771AE-20CD-43AE-8CAD-8BAE18D21ABE}" dt="2021-08-01T17:15:05.081" v="9" actId="26606"/>
          <ac:spMkLst>
            <pc:docMk/>
            <pc:sldMk cId="4063485467" sldId="266"/>
            <ac:spMk id="20" creationId="{FF9F2414-84E8-453E-B1F3-389FDE8192D9}"/>
          </ac:spMkLst>
        </pc:spChg>
        <pc:spChg chg="add">
          <ac:chgData name="Marie Prosper" userId="11139965a9f4f78d" providerId="LiveId" clId="{55D771AE-20CD-43AE-8CAD-8BAE18D21ABE}" dt="2021-08-01T17:15:05.081" v="9" actId="26606"/>
          <ac:spMkLst>
            <pc:docMk/>
            <pc:sldMk cId="4063485467" sldId="266"/>
            <ac:spMk id="22" creationId="{3ECA69A1-7536-43AC-85EF-C7106179F5ED}"/>
          </ac:spMkLst>
        </pc:spChg>
        <pc:picChg chg="add del mod ord">
          <ac:chgData name="Marie Prosper" userId="11139965a9f4f78d" providerId="LiveId" clId="{55D771AE-20CD-43AE-8CAD-8BAE18D21ABE}" dt="2021-08-01T17:22:02.234" v="197" actId="21"/>
          <ac:picMkLst>
            <pc:docMk/>
            <pc:sldMk cId="4063485467" sldId="266"/>
            <ac:picMk id="5" creationId="{1EEF5071-99D1-44DF-87B1-EE4D9E62652E}"/>
          </ac:picMkLst>
        </pc:picChg>
      </pc:sldChg>
      <pc:sldChg chg="addSp delSp modSp mod">
        <pc:chgData name="Marie Prosper" userId="11139965a9f4f78d" providerId="LiveId" clId="{55D771AE-20CD-43AE-8CAD-8BAE18D21ABE}" dt="2021-08-01T17:30:58.519" v="232" actId="20577"/>
        <pc:sldMkLst>
          <pc:docMk/>
          <pc:sldMk cId="1377716964" sldId="267"/>
        </pc:sldMkLst>
        <pc:spChg chg="mod">
          <ac:chgData name="Marie Prosper" userId="11139965a9f4f78d" providerId="LiveId" clId="{55D771AE-20CD-43AE-8CAD-8BAE18D21ABE}" dt="2021-08-01T17:30:58.519" v="232" actId="20577"/>
          <ac:spMkLst>
            <pc:docMk/>
            <pc:sldMk cId="1377716964" sldId="267"/>
            <ac:spMk id="2" creationId="{5371FDFC-6BC0-40C8-A6E3-8B686710CA5B}"/>
          </ac:spMkLst>
        </pc:spChg>
        <pc:spChg chg="del">
          <ac:chgData name="Marie Prosper" userId="11139965a9f4f78d" providerId="LiveId" clId="{55D771AE-20CD-43AE-8CAD-8BAE18D21ABE}" dt="2021-08-01T17:15:45.593" v="10" actId="22"/>
          <ac:spMkLst>
            <pc:docMk/>
            <pc:sldMk cId="1377716964" sldId="267"/>
            <ac:spMk id="3" creationId="{50D2B360-EB5D-4AD7-AE28-4887D4D9B5D0}"/>
          </ac:spMkLst>
        </pc:spChg>
        <pc:spChg chg="add del mod">
          <ac:chgData name="Marie Prosper" userId="11139965a9f4f78d" providerId="LiveId" clId="{55D771AE-20CD-43AE-8CAD-8BAE18D21ABE}" dt="2021-08-01T17:30:46.555" v="224" actId="22"/>
          <ac:spMkLst>
            <pc:docMk/>
            <pc:sldMk cId="1377716964" sldId="267"/>
            <ac:spMk id="7" creationId="{00F6BEAB-F075-40FC-8CB4-06B9D2CEA02E}"/>
          </ac:spMkLst>
        </pc:spChg>
        <pc:picChg chg="add del mod ord">
          <ac:chgData name="Marie Prosper" userId="11139965a9f4f78d" providerId="LiveId" clId="{55D771AE-20CD-43AE-8CAD-8BAE18D21ABE}" dt="2021-08-01T17:15:49.772" v="14" actId="478"/>
          <ac:picMkLst>
            <pc:docMk/>
            <pc:sldMk cId="1377716964" sldId="267"/>
            <ac:picMk id="5" creationId="{EF1248EF-714D-491B-A3E8-088B7BBF31D7}"/>
          </ac:picMkLst>
        </pc:picChg>
        <pc:picChg chg="add del mod ord">
          <ac:chgData name="Marie Prosper" userId="11139965a9f4f78d" providerId="LiveId" clId="{55D771AE-20CD-43AE-8CAD-8BAE18D21ABE}" dt="2021-08-01T17:16:31.724" v="55" actId="22"/>
          <ac:picMkLst>
            <pc:docMk/>
            <pc:sldMk cId="1377716964" sldId="267"/>
            <ac:picMk id="9" creationId="{92A8C6A8-C0E9-4B83-9187-C81231327E54}"/>
          </ac:picMkLst>
        </pc:picChg>
        <pc:picChg chg="add mod ord">
          <ac:chgData name="Marie Prosper" userId="11139965a9f4f78d" providerId="LiveId" clId="{55D771AE-20CD-43AE-8CAD-8BAE18D21ABE}" dt="2021-08-01T17:30:47.088" v="226" actId="962"/>
          <ac:picMkLst>
            <pc:docMk/>
            <pc:sldMk cId="1377716964" sldId="267"/>
            <ac:picMk id="11" creationId="{BE3A2DBB-1E6D-4EE0-B392-C750FC2C2A7C}"/>
          </ac:picMkLst>
        </pc:picChg>
      </pc:sldChg>
      <pc:sldChg chg="addSp delSp modSp new mod ord">
        <pc:chgData name="Marie Prosper" userId="11139965a9f4f78d" providerId="LiveId" clId="{55D771AE-20CD-43AE-8CAD-8BAE18D21ABE}" dt="2021-08-01T18:10:18.136" v="679" actId="14100"/>
        <pc:sldMkLst>
          <pc:docMk/>
          <pc:sldMk cId="23207798" sldId="268"/>
        </pc:sldMkLst>
        <pc:spChg chg="mod">
          <ac:chgData name="Marie Prosper" userId="11139965a9f4f78d" providerId="LiveId" clId="{55D771AE-20CD-43AE-8CAD-8BAE18D21ABE}" dt="2021-08-01T17:44:09.356" v="355" actId="20577"/>
          <ac:spMkLst>
            <pc:docMk/>
            <pc:sldMk cId="23207798" sldId="268"/>
            <ac:spMk id="2" creationId="{245B23F5-E158-4733-895C-56D803D74CBC}"/>
          </ac:spMkLst>
        </pc:spChg>
        <pc:spChg chg="del">
          <ac:chgData name="Marie Prosper" userId="11139965a9f4f78d" providerId="LiveId" clId="{55D771AE-20CD-43AE-8CAD-8BAE18D21ABE}" dt="2021-08-01T17:16:41.223" v="58" actId="22"/>
          <ac:spMkLst>
            <pc:docMk/>
            <pc:sldMk cId="23207798" sldId="268"/>
            <ac:spMk id="3" creationId="{3149BC2E-DB49-4BF1-8EB3-6FF0A32C8FB8}"/>
          </ac:spMkLst>
        </pc:spChg>
        <pc:spChg chg="add del mod">
          <ac:chgData name="Marie Prosper" userId="11139965a9f4f78d" providerId="LiveId" clId="{55D771AE-20CD-43AE-8CAD-8BAE18D21ABE}" dt="2021-08-01T17:54:16.057" v="398" actId="22"/>
          <ac:spMkLst>
            <pc:docMk/>
            <pc:sldMk cId="23207798" sldId="268"/>
            <ac:spMk id="7" creationId="{DF9B44F3-D655-45E2-87C6-9A3701CFC708}"/>
          </ac:spMkLst>
        </pc:spChg>
        <pc:picChg chg="add del mod ord">
          <ac:chgData name="Marie Prosper" userId="11139965a9f4f78d" providerId="LiveId" clId="{55D771AE-20CD-43AE-8CAD-8BAE18D21ABE}" dt="2021-08-01T17:54:12.721" v="397" actId="478"/>
          <ac:picMkLst>
            <pc:docMk/>
            <pc:sldMk cId="23207798" sldId="268"/>
            <ac:picMk id="5" creationId="{3CAA1D1E-6282-4CF5-9510-25D5DEC2C1AE}"/>
          </ac:picMkLst>
        </pc:picChg>
        <pc:picChg chg="add mod ord">
          <ac:chgData name="Marie Prosper" userId="11139965a9f4f78d" providerId="LiveId" clId="{55D771AE-20CD-43AE-8CAD-8BAE18D21ABE}" dt="2021-08-01T18:10:18.136" v="679" actId="14100"/>
          <ac:picMkLst>
            <pc:docMk/>
            <pc:sldMk cId="23207798" sldId="268"/>
            <ac:picMk id="9" creationId="{6AE08C6B-495D-4D5F-992E-41EB659BC741}"/>
          </ac:picMkLst>
        </pc:picChg>
      </pc:sldChg>
      <pc:sldChg chg="addSp delSp modSp new mod">
        <pc:chgData name="Marie Prosper" userId="11139965a9f4f78d" providerId="LiveId" clId="{55D771AE-20CD-43AE-8CAD-8BAE18D21ABE}" dt="2021-08-01T17:42:30.673" v="278" actId="20577"/>
        <pc:sldMkLst>
          <pc:docMk/>
          <pc:sldMk cId="1104941676" sldId="269"/>
        </pc:sldMkLst>
        <pc:spChg chg="del">
          <ac:chgData name="Marie Prosper" userId="11139965a9f4f78d" providerId="LiveId" clId="{55D771AE-20CD-43AE-8CAD-8BAE18D21ABE}" dt="2021-08-01T17:31:41.327" v="237"/>
          <ac:spMkLst>
            <pc:docMk/>
            <pc:sldMk cId="1104941676" sldId="269"/>
            <ac:spMk id="2" creationId="{9F5EF24A-C0FD-4F7D-8DA8-56D2EC36969C}"/>
          </ac:spMkLst>
        </pc:spChg>
        <pc:spChg chg="del">
          <ac:chgData name="Marie Prosper" userId="11139965a9f4f78d" providerId="LiveId" clId="{55D771AE-20CD-43AE-8CAD-8BAE18D21ABE}" dt="2021-08-01T17:16:58.566" v="61" actId="22"/>
          <ac:spMkLst>
            <pc:docMk/>
            <pc:sldMk cId="1104941676" sldId="269"/>
            <ac:spMk id="3" creationId="{CFA935ED-0894-4989-8E1E-FF5805B51CFB}"/>
          </ac:spMkLst>
        </pc:spChg>
        <pc:spChg chg="add mod">
          <ac:chgData name="Marie Prosper" userId="11139965a9f4f78d" providerId="LiveId" clId="{55D771AE-20CD-43AE-8CAD-8BAE18D21ABE}" dt="2021-08-01T17:31:15.914" v="233" actId="478"/>
          <ac:spMkLst>
            <pc:docMk/>
            <pc:sldMk cId="1104941676" sldId="269"/>
            <ac:spMk id="7" creationId="{DCDC0BF5-1C7F-4E3F-82D3-B3EA83D39351}"/>
          </ac:spMkLst>
        </pc:spChg>
        <pc:spChg chg="add del mod">
          <ac:chgData name="Marie Prosper" userId="11139965a9f4f78d" providerId="LiveId" clId="{55D771AE-20CD-43AE-8CAD-8BAE18D21ABE}" dt="2021-08-01T17:42:02.161" v="238" actId="478"/>
          <ac:spMkLst>
            <pc:docMk/>
            <pc:sldMk cId="1104941676" sldId="269"/>
            <ac:spMk id="10" creationId="{EB7429DE-9A9A-4865-89FB-AE258FC4C0D9}"/>
          </ac:spMkLst>
        </pc:spChg>
        <pc:spChg chg="add mod">
          <ac:chgData name="Marie Prosper" userId="11139965a9f4f78d" providerId="LiveId" clId="{55D771AE-20CD-43AE-8CAD-8BAE18D21ABE}" dt="2021-08-01T17:42:30.673" v="278" actId="20577"/>
          <ac:spMkLst>
            <pc:docMk/>
            <pc:sldMk cId="1104941676" sldId="269"/>
            <ac:spMk id="11" creationId="{4BCE8A2E-7E77-4D3C-985E-2A303E4A010F}"/>
          </ac:spMkLst>
        </pc:spChg>
        <pc:picChg chg="add del mod ord">
          <ac:chgData name="Marie Prosper" userId="11139965a9f4f78d" providerId="LiveId" clId="{55D771AE-20CD-43AE-8CAD-8BAE18D21ABE}" dt="2021-08-01T17:31:15.914" v="233" actId="478"/>
          <ac:picMkLst>
            <pc:docMk/>
            <pc:sldMk cId="1104941676" sldId="269"/>
            <ac:picMk id="5" creationId="{1DCD6689-76AA-4BA5-A1BE-17A79969FBBD}"/>
          </ac:picMkLst>
        </pc:picChg>
        <pc:picChg chg="add mod">
          <ac:chgData name="Marie Prosper" userId="11139965a9f4f78d" providerId="LiveId" clId="{55D771AE-20CD-43AE-8CAD-8BAE18D21ABE}" dt="2021-08-01T17:31:17.335" v="236" actId="962"/>
          <ac:picMkLst>
            <pc:docMk/>
            <pc:sldMk cId="1104941676" sldId="269"/>
            <ac:picMk id="9" creationId="{AD53A3C6-BEB6-481B-8337-56C6071D7ED9}"/>
          </ac:picMkLst>
        </pc:picChg>
      </pc:sldChg>
      <pc:sldChg chg="addSp delSp modSp new mod">
        <pc:chgData name="Marie Prosper" userId="11139965a9f4f78d" providerId="LiveId" clId="{55D771AE-20CD-43AE-8CAD-8BAE18D21ABE}" dt="2021-08-01T17:30:29.989" v="223" actId="962"/>
        <pc:sldMkLst>
          <pc:docMk/>
          <pc:sldMk cId="1321751414" sldId="270"/>
        </pc:sldMkLst>
        <pc:spChg chg="mod">
          <ac:chgData name="Marie Prosper" userId="11139965a9f4f78d" providerId="LiveId" clId="{55D771AE-20CD-43AE-8CAD-8BAE18D21ABE}" dt="2021-08-01T17:22:14.467" v="218" actId="20577"/>
          <ac:spMkLst>
            <pc:docMk/>
            <pc:sldMk cId="1321751414" sldId="270"/>
            <ac:spMk id="2" creationId="{9B6259DA-0AED-48C2-977F-F8946AAB7FF5}"/>
          </ac:spMkLst>
        </pc:spChg>
        <pc:spChg chg="del">
          <ac:chgData name="Marie Prosper" userId="11139965a9f4f78d" providerId="LiveId" clId="{55D771AE-20CD-43AE-8CAD-8BAE18D21ABE}" dt="2021-08-01T17:22:06.072" v="198"/>
          <ac:spMkLst>
            <pc:docMk/>
            <pc:sldMk cId="1321751414" sldId="270"/>
            <ac:spMk id="3" creationId="{30E16DC8-B6C4-4F1C-9C82-00527D7A1F58}"/>
          </ac:spMkLst>
        </pc:spChg>
        <pc:spChg chg="add del mod">
          <ac:chgData name="Marie Prosper" userId="11139965a9f4f78d" providerId="LiveId" clId="{55D771AE-20CD-43AE-8CAD-8BAE18D21ABE}" dt="2021-08-01T17:30:29.280" v="221" actId="22"/>
          <ac:spMkLst>
            <pc:docMk/>
            <pc:sldMk cId="1321751414" sldId="270"/>
            <ac:spMk id="6" creationId="{34D3934D-FDFA-416E-B0C6-D80AD1571115}"/>
          </ac:spMkLst>
        </pc:spChg>
        <pc:picChg chg="add del mod">
          <ac:chgData name="Marie Prosper" userId="11139965a9f4f78d" providerId="LiveId" clId="{55D771AE-20CD-43AE-8CAD-8BAE18D21ABE}" dt="2021-08-01T17:26:35.239" v="220" actId="478"/>
          <ac:picMkLst>
            <pc:docMk/>
            <pc:sldMk cId="1321751414" sldId="270"/>
            <ac:picMk id="4" creationId="{BAC50FE6-2CDC-4837-9F6F-DBD1AC49BDF8}"/>
          </ac:picMkLst>
        </pc:picChg>
        <pc:picChg chg="add mod ord">
          <ac:chgData name="Marie Prosper" userId="11139965a9f4f78d" providerId="LiveId" clId="{55D771AE-20CD-43AE-8CAD-8BAE18D21ABE}" dt="2021-08-01T17:30:29.989" v="223" actId="962"/>
          <ac:picMkLst>
            <pc:docMk/>
            <pc:sldMk cId="1321751414" sldId="270"/>
            <ac:picMk id="8" creationId="{20653893-31C5-479F-8060-2594F4026B32}"/>
          </ac:picMkLst>
        </pc:picChg>
      </pc:sldChg>
      <pc:sldChg chg="addSp delSp modSp new mod">
        <pc:chgData name="Marie Prosper" userId="11139965a9f4f78d" providerId="LiveId" clId="{55D771AE-20CD-43AE-8CAD-8BAE18D21ABE}" dt="2021-08-01T17:44:49.853" v="396" actId="20577"/>
        <pc:sldMkLst>
          <pc:docMk/>
          <pc:sldMk cId="1467487734" sldId="271"/>
        </pc:sldMkLst>
        <pc:spChg chg="mod">
          <ac:chgData name="Marie Prosper" userId="11139965a9f4f78d" providerId="LiveId" clId="{55D771AE-20CD-43AE-8CAD-8BAE18D21ABE}" dt="2021-08-01T17:44:49.853" v="396" actId="20577"/>
          <ac:spMkLst>
            <pc:docMk/>
            <pc:sldMk cId="1467487734" sldId="271"/>
            <ac:spMk id="2" creationId="{D38C5F49-133D-4DA2-8572-76705E392C7D}"/>
          </ac:spMkLst>
        </pc:spChg>
        <pc:spChg chg="del">
          <ac:chgData name="Marie Prosper" userId="11139965a9f4f78d" providerId="LiveId" clId="{55D771AE-20CD-43AE-8CAD-8BAE18D21ABE}" dt="2021-08-01T17:21:30.461" v="194" actId="22"/>
          <ac:spMkLst>
            <pc:docMk/>
            <pc:sldMk cId="1467487734" sldId="271"/>
            <ac:spMk id="3" creationId="{288C5C65-8155-4FE3-ABDC-11740566CAFC}"/>
          </ac:spMkLst>
        </pc:spChg>
        <pc:picChg chg="add mod ord">
          <ac:chgData name="Marie Prosper" userId="11139965a9f4f78d" providerId="LiveId" clId="{55D771AE-20CD-43AE-8CAD-8BAE18D21ABE}" dt="2021-08-01T17:21:31.162" v="196" actId="962"/>
          <ac:picMkLst>
            <pc:docMk/>
            <pc:sldMk cId="1467487734" sldId="271"/>
            <ac:picMk id="5" creationId="{FE765152-A8F5-4DF8-91E8-6373405A3F87}"/>
          </ac:picMkLst>
        </pc:picChg>
      </pc:sldChg>
      <pc:sldChg chg="addSp delSp modSp new mod">
        <pc:chgData name="Marie Prosper" userId="11139965a9f4f78d" providerId="LiveId" clId="{55D771AE-20CD-43AE-8CAD-8BAE18D21ABE}" dt="2021-08-01T18:11:05.649" v="681" actId="255"/>
        <pc:sldMkLst>
          <pc:docMk/>
          <pc:sldMk cId="4043154149" sldId="272"/>
        </pc:sldMkLst>
        <pc:spChg chg="mod">
          <ac:chgData name="Marie Prosper" userId="11139965a9f4f78d" providerId="LiveId" clId="{55D771AE-20CD-43AE-8CAD-8BAE18D21ABE}" dt="2021-08-01T18:11:05.649" v="681" actId="255"/>
          <ac:spMkLst>
            <pc:docMk/>
            <pc:sldMk cId="4043154149" sldId="272"/>
            <ac:spMk id="2" creationId="{4B52B791-1AB5-4CA1-8B17-9C0FFE3D20B0}"/>
          </ac:spMkLst>
        </pc:spChg>
        <pc:spChg chg="del">
          <ac:chgData name="Marie Prosper" userId="11139965a9f4f78d" providerId="LiveId" clId="{55D771AE-20CD-43AE-8CAD-8BAE18D21ABE}" dt="2021-08-01T17:56:46.656" v="409" actId="22"/>
          <ac:spMkLst>
            <pc:docMk/>
            <pc:sldMk cId="4043154149" sldId="272"/>
            <ac:spMk id="3" creationId="{3599ABBC-6CAB-4DD7-8956-CFE70D1F9D45}"/>
          </ac:spMkLst>
        </pc:spChg>
        <pc:picChg chg="add mod ord">
          <ac:chgData name="Marie Prosper" userId="11139965a9f4f78d" providerId="LiveId" clId="{55D771AE-20CD-43AE-8CAD-8BAE18D21ABE}" dt="2021-08-01T17:57:45.240" v="469" actId="14100"/>
          <ac:picMkLst>
            <pc:docMk/>
            <pc:sldMk cId="4043154149" sldId="272"/>
            <ac:picMk id="5" creationId="{6E6AC1FE-A542-4314-9A1B-21B377CBFF1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FCCAE-DEDE-40CE-9962-666D00D50A2D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10377-8706-4A0F-8395-2F6055E05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364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FCCAE-DEDE-40CE-9962-666D00D50A2D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10377-8706-4A0F-8395-2F6055E05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369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FCCAE-DEDE-40CE-9962-666D00D50A2D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10377-8706-4A0F-8395-2F6055E05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2488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FCCAE-DEDE-40CE-9962-666D00D50A2D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10377-8706-4A0F-8395-2F6055E057D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57094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FCCAE-DEDE-40CE-9962-666D00D50A2D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10377-8706-4A0F-8395-2F6055E05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5158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FCCAE-DEDE-40CE-9962-666D00D50A2D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10377-8706-4A0F-8395-2F6055E05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3946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FCCAE-DEDE-40CE-9962-666D00D50A2D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10377-8706-4A0F-8395-2F6055E05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0306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FCCAE-DEDE-40CE-9962-666D00D50A2D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10377-8706-4A0F-8395-2F6055E05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8806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FCCAE-DEDE-40CE-9962-666D00D50A2D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10377-8706-4A0F-8395-2F6055E05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423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FCCAE-DEDE-40CE-9962-666D00D50A2D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10377-8706-4A0F-8395-2F6055E05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894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FCCAE-DEDE-40CE-9962-666D00D50A2D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10377-8706-4A0F-8395-2F6055E05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050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FCCAE-DEDE-40CE-9962-666D00D50A2D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10377-8706-4A0F-8395-2F6055E05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856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FCCAE-DEDE-40CE-9962-666D00D50A2D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10377-8706-4A0F-8395-2F6055E05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932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FCCAE-DEDE-40CE-9962-666D00D50A2D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10377-8706-4A0F-8395-2F6055E05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431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FCCAE-DEDE-40CE-9962-666D00D50A2D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10377-8706-4A0F-8395-2F6055E05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203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FCCAE-DEDE-40CE-9962-666D00D50A2D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10377-8706-4A0F-8395-2F6055E05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486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FCCAE-DEDE-40CE-9962-666D00D50A2D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10377-8706-4A0F-8395-2F6055E05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700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58FCCAE-DEDE-40CE-9962-666D00D50A2D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C10377-8706-4A0F-8395-2F6055E05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7568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arieprosper77/Project1_Diplodocus_2/blob/main/Resources/airbnb_data.csv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arieprosper77/Project1_Diplodocus_2/blob/main/Resources/airbnb_data.csv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E013D-890A-40EE-9A79-DA230086B8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18708"/>
            <a:ext cx="9144000" cy="241359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Airbnb Analysis </a:t>
            </a:r>
            <a:br>
              <a:rPr lang="en-US" dirty="0"/>
            </a:br>
            <a:r>
              <a:rPr lang="en-US" dirty="0"/>
              <a:t>by Diplodocus Team</a:t>
            </a:r>
            <a:br>
              <a:rPr lang="en-US" dirty="0"/>
            </a:br>
            <a:r>
              <a:rPr lang="en-US" sz="1400" dirty="0"/>
              <a:t>Pronounced:</a:t>
            </a:r>
            <a:r>
              <a:rPr lang="en-US" sz="1400" b="0" i="0" dirty="0">
                <a:solidFill>
                  <a:srgbClr val="202124"/>
                </a:solidFill>
                <a:effectLst/>
                <a:latin typeface="Roboto" panose="020B0604020202020204" pitchFamily="2" charset="0"/>
              </a:rPr>
              <a:t> </a:t>
            </a:r>
            <a:r>
              <a:rPr lang="en-US" sz="1400" b="0" i="0" dirty="0" err="1">
                <a:solidFill>
                  <a:schemeClr val="tx1"/>
                </a:solidFill>
                <a:effectLst/>
                <a:latin typeface="Roboto" panose="020B0604020202020204" pitchFamily="2" charset="0"/>
              </a:rPr>
              <a:t>duh·</a:t>
            </a:r>
            <a:r>
              <a:rPr lang="en-US" sz="1400" b="1" i="0" dirty="0" err="1">
                <a:solidFill>
                  <a:schemeClr val="tx1"/>
                </a:solidFill>
                <a:effectLst/>
                <a:latin typeface="Roboto" panose="020B0604020202020204" pitchFamily="2" charset="0"/>
              </a:rPr>
              <a:t>plaa</a:t>
            </a:r>
            <a:r>
              <a:rPr lang="en-US" sz="1400" b="0" i="0" dirty="0" err="1">
                <a:solidFill>
                  <a:schemeClr val="tx1"/>
                </a:solidFill>
                <a:effectLst/>
                <a:latin typeface="Roboto" panose="020B0604020202020204" pitchFamily="2" charset="0"/>
              </a:rPr>
              <a:t>·duh·kuhs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049ED0-4742-45E8-A5D8-0861CFFA1C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Alfonso </a:t>
            </a:r>
            <a:r>
              <a:rPr lang="en-US" dirty="0" err="1"/>
              <a:t>Camero</a:t>
            </a:r>
            <a:endParaRPr lang="en-US" dirty="0"/>
          </a:p>
          <a:p>
            <a:r>
              <a:rPr lang="en-US" dirty="0"/>
              <a:t>KC Oh</a:t>
            </a:r>
          </a:p>
          <a:p>
            <a:r>
              <a:rPr lang="en-US" dirty="0"/>
              <a:t>Marie Prosper</a:t>
            </a:r>
          </a:p>
        </p:txBody>
      </p:sp>
    </p:spTree>
    <p:extLst>
      <p:ext uri="{BB962C8B-B14F-4D97-AF65-F5344CB8AC3E}">
        <p14:creationId xmlns:p14="http://schemas.microsoft.com/office/powerpoint/2010/main" val="14322487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2B791-1AB5-4CA1-8B17-9C0FFE3D2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Availability (days per year) vs. Reviews per Month</a:t>
            </a:r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6E6AC1FE-A542-4314-9A1B-21B377CBFF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23831" y="2631069"/>
            <a:ext cx="5106113" cy="3038899"/>
          </a:xfrm>
        </p:spPr>
      </p:pic>
    </p:spTree>
    <p:extLst>
      <p:ext uri="{BB962C8B-B14F-4D97-AF65-F5344CB8AC3E}">
        <p14:creationId xmlns:p14="http://schemas.microsoft.com/office/powerpoint/2010/main" val="40431541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73621-68C7-4CB8-8D0B-D5910997B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8442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Question?</a:t>
            </a:r>
          </a:p>
        </p:txBody>
      </p:sp>
    </p:spTree>
    <p:extLst>
      <p:ext uri="{BB962C8B-B14F-4D97-AF65-F5344CB8AC3E}">
        <p14:creationId xmlns:p14="http://schemas.microsoft.com/office/powerpoint/2010/main" val="664203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6B6DA-27D3-4C01-B92A-6D370C8F6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i="0" u="none" strike="noStrike" dirty="0">
                <a:solidFill>
                  <a:schemeClr val="tx1"/>
                </a:solidFill>
                <a:effectLst/>
              </a:rPr>
              <a:t>Breakdown of Tasks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6B090A-DF36-4733-B89C-805E425E97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Alfonso </a:t>
            </a:r>
            <a:r>
              <a:rPr lang="en-US" dirty="0" err="1"/>
              <a:t>Camero</a:t>
            </a:r>
            <a:endParaRPr lang="en-US" dirty="0"/>
          </a:p>
          <a:p>
            <a:pPr lvl="1"/>
            <a:r>
              <a:rPr lang="en-US" dirty="0"/>
              <a:t>Project leader, Bar graphs</a:t>
            </a:r>
          </a:p>
          <a:p>
            <a:r>
              <a:rPr lang="en-US" dirty="0"/>
              <a:t>KC Oh</a:t>
            </a:r>
          </a:p>
          <a:p>
            <a:pPr lvl="1"/>
            <a:r>
              <a:rPr lang="en-US" dirty="0"/>
              <a:t>Bar Graphs	</a:t>
            </a:r>
          </a:p>
          <a:p>
            <a:r>
              <a:rPr lang="en-US" dirty="0"/>
              <a:t>Marie Prosper</a:t>
            </a:r>
          </a:p>
          <a:p>
            <a:pPr lvl="1"/>
            <a:r>
              <a:rPr lang="en-US" dirty="0"/>
              <a:t>Project coordinator, proposal, </a:t>
            </a:r>
            <a:r>
              <a:rPr lang="en-US" dirty="0" err="1"/>
              <a:t>jointplot</a:t>
            </a:r>
            <a:r>
              <a:rPr lang="en-US" dirty="0"/>
              <a:t> plot(</a:t>
            </a:r>
            <a:r>
              <a:rPr lang="en-US"/>
              <a:t>not used)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646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6C161-F6F2-4BF9-9636-F15F34D79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7A7D58-2105-4B5E-A64F-04D5652E51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/>
              <a:t>Since its inception in 2008, Airbnb has disrupted the traditional hospitality industry as more travelers decide to use Airbnb as their primary means of accommodation. Airbnb offers travelers a more unique and personalized way of accommodation and experience.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dirty="0"/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/>
              <a:t>This dataset has one file- </a:t>
            </a:r>
            <a:r>
              <a:rPr lang="en-US" b="0" i="0" u="sng" dirty="0">
                <a:effectLst/>
                <a:latin typeface="-apple-system"/>
                <a:hlinkClick r:id="rId2" tooltip="airbnb_data.csv"/>
              </a:rPr>
              <a:t>airbnb_data.csv</a:t>
            </a:r>
            <a:r>
              <a:rPr lang="en-US" b="0" i="0" u="sng" dirty="0">
                <a:effectLst/>
                <a:latin typeface="-apple-system"/>
              </a:rPr>
              <a:t> and </a:t>
            </a:r>
            <a:r>
              <a:rPr lang="en-US" b="0" i="0" u="sng" dirty="0" err="1">
                <a:effectLst/>
                <a:latin typeface="-apple-system"/>
              </a:rPr>
              <a:t>opendatasoft</a:t>
            </a:r>
            <a:endParaRPr lang="en-US" b="0" i="0" u="sng" dirty="0">
              <a:effectLst/>
              <a:latin typeface="-apple-system"/>
            </a:endParaRPr>
          </a:p>
          <a:p>
            <a:pPr marL="457200" lv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latin typeface="-apple-system"/>
              </a:rPr>
              <a:t>This dataset contain information on Airbnb listing across the United States and we tried to analyze the data.</a:t>
            </a:r>
            <a:endParaRPr lang="en-US" dirty="0"/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dirty="0"/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67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EF30B-1F3C-4C87-986D-D4DBC2FF7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078370"/>
          </a:xfrm>
        </p:spPr>
        <p:txBody>
          <a:bodyPr/>
          <a:lstStyle/>
          <a:p>
            <a:r>
              <a:rPr lang="en-US" dirty="0"/>
              <a:t>Project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3095A-5F39-415A-A2C1-8FD4FE0B9F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765839"/>
            <a:ext cx="8946541" cy="4195481"/>
          </a:xfrm>
        </p:spPr>
        <p:txBody>
          <a:bodyPr>
            <a:normAutofit fontScale="77500" lnSpcReduction="20000"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/>
              <a:t>What are we trying to solve? Independent/Dependent variables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US" dirty="0"/>
              <a:t>How does population affect the variables included in the dataset?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US" dirty="0"/>
              <a:t>Are there any clear relationships between some of the variables?</a:t>
            </a:r>
          </a:p>
          <a:p>
            <a:endParaRPr lang="en-US" dirty="0"/>
          </a:p>
          <a:p>
            <a:r>
              <a:rPr lang="en-US" dirty="0"/>
              <a:t>Dataset</a:t>
            </a:r>
          </a:p>
          <a:p>
            <a:pPr lvl="1"/>
            <a:r>
              <a:rPr lang="en-US" sz="2300" dirty="0"/>
              <a:t>Csv file: </a:t>
            </a:r>
            <a:r>
              <a:rPr lang="en-US" sz="2300" b="0" i="0" u="sng" dirty="0">
                <a:effectLst/>
                <a:latin typeface="-apple-system"/>
                <a:hlinkClick r:id="rId2" tooltip="airbnb_data.csv"/>
              </a:rPr>
              <a:t>airbnb_data.csv</a:t>
            </a:r>
            <a:r>
              <a:rPr lang="en-US" sz="2300" b="0" i="0" u="sng" dirty="0">
                <a:effectLst/>
                <a:latin typeface="-apple-system"/>
              </a:rPr>
              <a:t> </a:t>
            </a:r>
          </a:p>
          <a:p>
            <a:pPr lvl="2"/>
            <a:r>
              <a:rPr lang="en-US" sz="1800" dirty="0"/>
              <a:t>id, name, host_id, host_name, neighbourhood_group, neighbourhood, latitude, longitude, room_type	price, minimum_nights, number_of_reviews, last_review, reviews_per_month	calculated_host_listings_count	availability_365, city</a:t>
            </a:r>
          </a:p>
          <a:p>
            <a:pPr lvl="2"/>
            <a:endParaRPr lang="en-US" b="0" i="0" u="sng" dirty="0">
              <a:effectLst/>
              <a:latin typeface="-apple-system"/>
            </a:endParaRPr>
          </a:p>
          <a:p>
            <a:pPr lvl="1"/>
            <a:r>
              <a:rPr lang="en-US" altLang="en-US" sz="2400" dirty="0"/>
              <a:t>url = </a:t>
            </a:r>
            <a:r>
              <a:rPr lang="en-US" altLang="en-US" sz="2400" dirty="0" err="1"/>
              <a:t>f'http</a:t>
            </a:r>
            <a:r>
              <a:rPr lang="en-US" altLang="en-US" sz="2400" dirty="0"/>
              <a:t>://public.opendatasoft.com/</a:t>
            </a:r>
            <a:r>
              <a:rPr lang="en-US" altLang="en-US" sz="2400" dirty="0" err="1"/>
              <a:t>api</a:t>
            </a:r>
            <a:r>
              <a:rPr lang="en-US" altLang="en-US" sz="2400" dirty="0"/>
              <a:t>/records/1.0/search/?dataset=cities-and-towns-of-the-united-states%40public&amp;q={city}&amp;facet=name&amp;facet=state&amp;refine.name={City}&amp;refine.state={state}'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3606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259DA-0AED-48C2-977F-F8946AAB7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Population by City</a:t>
            </a:r>
          </a:p>
        </p:txBody>
      </p:sp>
      <p:pic>
        <p:nvPicPr>
          <p:cNvPr id="8" name="Content Placeholder 7" descr="Chart, histogram&#10;&#10;Description automatically generated">
            <a:extLst>
              <a:ext uri="{FF2B5EF4-FFF2-40B4-BE49-F238E27FC236}">
                <a16:creationId xmlns:a16="http://schemas.microsoft.com/office/drawing/2014/main" id="{20653893-31C5-479F-8060-2594F4026B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6870" y="1946312"/>
            <a:ext cx="8646845" cy="4195762"/>
          </a:xfrm>
        </p:spPr>
      </p:pic>
    </p:spTree>
    <p:extLst>
      <p:ext uri="{BB962C8B-B14F-4D97-AF65-F5344CB8AC3E}">
        <p14:creationId xmlns:p14="http://schemas.microsoft.com/office/powerpoint/2010/main" val="13217514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C5F49-133D-4DA2-8572-76705E392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dirty="0"/>
              <a:t>Population by City vs. Price per Night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0BFE3F1-2206-4EDD-8F48-A3018716D4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11" name="Picture 10" descr="Chart, bar chart, histogram&#10;&#10;Description automatically generated">
            <a:extLst>
              <a:ext uri="{FF2B5EF4-FFF2-40B4-BE49-F238E27FC236}">
                <a16:creationId xmlns:a16="http://schemas.microsoft.com/office/drawing/2014/main" id="{A2A3CB30-B10F-4EB0-86A3-F973EB55C7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1903807"/>
            <a:ext cx="10515600" cy="4194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487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4BCE8A2E-7E77-4D3C-985E-2A303E4A0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dirty="0"/>
              <a:t>Population by City vs. Number of Reviews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CDC0BF5-1C7F-4E3F-82D3-B3EA83D393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 descr="Chart, bar chart&#10;&#10;Description automatically generated">
            <a:extLst>
              <a:ext uri="{FF2B5EF4-FFF2-40B4-BE49-F238E27FC236}">
                <a16:creationId xmlns:a16="http://schemas.microsoft.com/office/drawing/2014/main" id="{AD53A3C6-BEB6-481B-8337-56C6071D7E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019" y="1638050"/>
            <a:ext cx="10297962" cy="358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9416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C5F49-133D-4DA2-8572-76705E392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Population by City vs. Availability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0BFE3F1-2206-4EDD-8F48-A3018716D4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Chart, bar chart, histogram&#10;&#10;Description automatically generated">
            <a:extLst>
              <a:ext uri="{FF2B5EF4-FFF2-40B4-BE49-F238E27FC236}">
                <a16:creationId xmlns:a16="http://schemas.microsoft.com/office/drawing/2014/main" id="{331E2369-0378-44EA-A22E-CDC7DA97FD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66655"/>
            <a:ext cx="10515600" cy="4148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1194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B23F5-E158-4733-895C-56D803D74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dirty="0"/>
              <a:t>Price per Night vs. Number of Reviews</a:t>
            </a:r>
          </a:p>
        </p:txBody>
      </p:sp>
      <p:pic>
        <p:nvPicPr>
          <p:cNvPr id="9" name="Content Placeholder 8" descr="Chart, bar chart&#10;&#10;Description automatically generated">
            <a:extLst>
              <a:ext uri="{FF2B5EF4-FFF2-40B4-BE49-F238E27FC236}">
                <a16:creationId xmlns:a16="http://schemas.microsoft.com/office/drawing/2014/main" id="{6AE08C6B-495D-4D5F-992E-41EB659BC7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1" y="1690688"/>
            <a:ext cx="10698126" cy="4426333"/>
          </a:xfrm>
        </p:spPr>
      </p:pic>
    </p:spTree>
    <p:extLst>
      <p:ext uri="{BB962C8B-B14F-4D97-AF65-F5344CB8AC3E}">
        <p14:creationId xmlns:p14="http://schemas.microsoft.com/office/powerpoint/2010/main" val="232077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641</TotalTime>
  <Words>323</Words>
  <Application>Microsoft Office PowerPoint</Application>
  <PresentationFormat>Widescreen</PresentationFormat>
  <Paragraphs>38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-apple-system</vt:lpstr>
      <vt:lpstr>Arial</vt:lpstr>
      <vt:lpstr>Calibri</vt:lpstr>
      <vt:lpstr>Century Gothic</vt:lpstr>
      <vt:lpstr>Roboto</vt:lpstr>
      <vt:lpstr>Symbol</vt:lpstr>
      <vt:lpstr>Wingdings 3</vt:lpstr>
      <vt:lpstr>Ion</vt:lpstr>
      <vt:lpstr>Airbnb Analysis  by Diplodocus Team Pronounced: duh·plaa·duh·kuhs</vt:lpstr>
      <vt:lpstr>Breakdown of Tasks</vt:lpstr>
      <vt:lpstr>Project Description</vt:lpstr>
      <vt:lpstr>Project Questions</vt:lpstr>
      <vt:lpstr>Population by City</vt:lpstr>
      <vt:lpstr>Population by City vs. Price per Night</vt:lpstr>
      <vt:lpstr>Population by City vs. Number of Reviews</vt:lpstr>
      <vt:lpstr>Population by City vs. Availability</vt:lpstr>
      <vt:lpstr>Price per Night vs. Number of Reviews</vt:lpstr>
      <vt:lpstr>Availability (days per year) vs. Reviews per Month</vt:lpstr>
      <vt:lpstr>Question?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Diplodocus Team</dc:title>
  <dc:creator>Marie Prosper</dc:creator>
  <cp:lastModifiedBy>Marie Prosper</cp:lastModifiedBy>
  <cp:revision>35</cp:revision>
  <dcterms:created xsi:type="dcterms:W3CDTF">2021-07-23T00:40:06Z</dcterms:created>
  <dcterms:modified xsi:type="dcterms:W3CDTF">2021-08-04T00:07:46Z</dcterms:modified>
</cp:coreProperties>
</file>