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6" r:id="rId6"/>
    <p:sldId id="267"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4C3-BD82-4B97-AC51-A737C249B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7111D-73C4-4FD2-84CA-B8B598132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5CF6F-3703-486D-A1AA-D06991299286}"/>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F90F8E1C-6725-4ABC-8462-28BFDA8A8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A6C54-69D3-4687-96A5-C16FECDC3F5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425001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D89E-EB57-4890-BE3C-B2009E9A7A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E97EB3-925E-4570-836C-75A0F4507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0A5A1-108C-4DA1-8D04-53F039BD1636}"/>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EC58D05C-A64F-423E-8A90-1FFD7D3C7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775F6-3DBD-490E-9B05-110022ADE9E0}"/>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168019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5DA77-0456-4FD6-A428-899B738B9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2AE37-19A7-4F81-94B6-170F20CFC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CEBCA-4845-4016-902E-55A3581F5195}"/>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1559F30A-5B06-4F7A-8894-4157AEE5E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A096E-6D52-4D98-BB3F-30E3BCA4F886}"/>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57734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5700-1795-42FF-B208-10A2254D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BC0CE-A578-4DE5-B9EA-1D5E3083C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88A9-F3AA-47B2-A53A-0214ABF8DD3C}"/>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5E6E0DFF-75BA-452C-AC9A-08AEA3A31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052A7-78D8-4305-BABF-A957FF811A0B}"/>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31872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B28F-981D-4735-A6BC-BAF555524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B797C4-5493-4BA0-B5E9-1D6A423CE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6A854-AC56-4575-90B0-70D0A53FC61C}"/>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E2ACF712-2BC9-40DD-8B24-DB094E57E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1795B-BD43-4166-AC6E-9DBAAD7916E6}"/>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26631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9633-6612-49B6-904D-EACC9B310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A231E-BDEC-4AA9-8ADC-8EF3AC5F9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404C5E-8FA2-4288-9E0C-B49F7425C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FE526D-0021-4E2D-B9E3-82349D4CCE1F}"/>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6" name="Footer Placeholder 5">
            <a:extLst>
              <a:ext uri="{FF2B5EF4-FFF2-40B4-BE49-F238E27FC236}">
                <a16:creationId xmlns:a16="http://schemas.microsoft.com/office/drawing/2014/main" id="{F317D65C-8D7C-4C4E-B0A9-943F15071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285F0-D25E-4B0F-8FBD-79F74B10EE81}"/>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7531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8446-7BF4-4DFA-91BC-6881BE612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12D82-9784-4D13-96CF-49717318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A9181-48AC-47B7-8056-DFC153F00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D1941-D0FA-47CB-B7CB-1DF5AB9B7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613B4-0EF4-4109-9607-C6AF16706D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F079A5-52B8-40AC-909C-49DC9A141E69}"/>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8" name="Footer Placeholder 7">
            <a:extLst>
              <a:ext uri="{FF2B5EF4-FFF2-40B4-BE49-F238E27FC236}">
                <a16:creationId xmlns:a16="http://schemas.microsoft.com/office/drawing/2014/main" id="{A02EFFF2-A3DD-4E4B-96C7-200AC7748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2BC4B-61FA-4820-8D36-FEBA1CD96C3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71131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2E93-5381-49BF-AEBA-FBFCD3930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3C6BD-FF6F-412C-8C8E-03C778325BDC}"/>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4" name="Footer Placeholder 3">
            <a:extLst>
              <a:ext uri="{FF2B5EF4-FFF2-40B4-BE49-F238E27FC236}">
                <a16:creationId xmlns:a16="http://schemas.microsoft.com/office/drawing/2014/main" id="{172AF5E6-D69E-40AD-B286-7A8EB78819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58DC2-5971-4BE2-AD79-A9C69DAA1BD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294813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2ECBB-3336-469A-A25D-76A215C0FC59}"/>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3" name="Footer Placeholder 2">
            <a:extLst>
              <a:ext uri="{FF2B5EF4-FFF2-40B4-BE49-F238E27FC236}">
                <a16:creationId xmlns:a16="http://schemas.microsoft.com/office/drawing/2014/main" id="{EA036C0E-F2F4-4FE9-8334-77EEB9569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5CE843-DD1A-46B2-8291-7B9AD6F5E519}"/>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6100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0B48-16A1-457D-B29C-594BBEBD3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8B307-73AB-4A07-8865-0C5112646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145E2B-16D3-4BE7-8223-98F3BB739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8C45F-D7BF-4329-BCF1-35E1200CAE05}"/>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6" name="Footer Placeholder 5">
            <a:extLst>
              <a:ext uri="{FF2B5EF4-FFF2-40B4-BE49-F238E27FC236}">
                <a16:creationId xmlns:a16="http://schemas.microsoft.com/office/drawing/2014/main" id="{36539082-FCA8-480D-AF18-EC7426C99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EC606-0A90-4262-9701-72B13DC5F3A0}"/>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6745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D4C9-99BF-43E7-AE0C-4CEE223C0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D97B3-9179-4B27-897B-0FABBC341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7A7CB-D91C-494B-8C8A-00B3E15B0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783A1-314E-46D4-8AE1-70BA315F4BE1}"/>
              </a:ext>
            </a:extLst>
          </p:cNvPr>
          <p:cNvSpPr>
            <a:spLocks noGrp="1"/>
          </p:cNvSpPr>
          <p:nvPr>
            <p:ph type="dt" sz="half" idx="10"/>
          </p:nvPr>
        </p:nvSpPr>
        <p:spPr/>
        <p:txBody>
          <a:bodyPr/>
          <a:lstStyle/>
          <a:p>
            <a:fld id="{758FCCAE-DEDE-40CE-9962-666D00D50A2D}" type="datetimeFigureOut">
              <a:rPr lang="en-US" smtClean="0"/>
              <a:t>8/1/2021</a:t>
            </a:fld>
            <a:endParaRPr lang="en-US"/>
          </a:p>
        </p:txBody>
      </p:sp>
      <p:sp>
        <p:nvSpPr>
          <p:cNvPr id="6" name="Footer Placeholder 5">
            <a:extLst>
              <a:ext uri="{FF2B5EF4-FFF2-40B4-BE49-F238E27FC236}">
                <a16:creationId xmlns:a16="http://schemas.microsoft.com/office/drawing/2014/main" id="{5AD406FF-7161-47B6-9790-76D3BE905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53557-5ADF-4C9F-BAAD-0316BC1D02CE}"/>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80358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4F95B-71CB-4064-8A06-58E031CEA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9F113-0A48-4B41-907A-986FDF4CD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37355-2173-49F7-B28D-2E0470FF1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FCCAE-DEDE-40CE-9962-666D00D50A2D}" type="datetimeFigureOut">
              <a:rPr lang="en-US" smtClean="0"/>
              <a:t>8/1/2021</a:t>
            </a:fld>
            <a:endParaRPr lang="en-US"/>
          </a:p>
        </p:txBody>
      </p:sp>
      <p:sp>
        <p:nvSpPr>
          <p:cNvPr id="5" name="Footer Placeholder 4">
            <a:extLst>
              <a:ext uri="{FF2B5EF4-FFF2-40B4-BE49-F238E27FC236}">
                <a16:creationId xmlns:a16="http://schemas.microsoft.com/office/drawing/2014/main" id="{B010EABF-FEAF-4A08-B01F-C83C76A60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EE61F-BA1F-4C20-85E6-E3FF3A18D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10377-8706-4A0F-8395-2F6055E057DD}" type="slidenum">
              <a:rPr lang="en-US" smtClean="0"/>
              <a:t>‹#›</a:t>
            </a:fld>
            <a:endParaRPr lang="en-US"/>
          </a:p>
        </p:txBody>
      </p:sp>
    </p:spTree>
    <p:extLst>
      <p:ext uri="{BB962C8B-B14F-4D97-AF65-F5344CB8AC3E}">
        <p14:creationId xmlns:p14="http://schemas.microsoft.com/office/powerpoint/2010/main" val="12537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rieprosper77/Project1_Diplodocus_2/blob/main/Resources/airbnb_data.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arieprosper77/Project1_Diplodocus_2/blob/main/Resources/airbnb_data.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013D-890A-40EE-9A79-DA230086B888}"/>
              </a:ext>
            </a:extLst>
          </p:cNvPr>
          <p:cNvSpPr>
            <a:spLocks noGrp="1"/>
          </p:cNvSpPr>
          <p:nvPr>
            <p:ph type="ctrTitle"/>
          </p:nvPr>
        </p:nvSpPr>
        <p:spPr/>
        <p:txBody>
          <a:bodyPr/>
          <a:lstStyle/>
          <a:p>
            <a:r>
              <a:rPr lang="en-US" dirty="0"/>
              <a:t>Diplodocus Team</a:t>
            </a:r>
          </a:p>
        </p:txBody>
      </p:sp>
      <p:sp>
        <p:nvSpPr>
          <p:cNvPr id="3" name="Subtitle 2">
            <a:extLst>
              <a:ext uri="{FF2B5EF4-FFF2-40B4-BE49-F238E27FC236}">
                <a16:creationId xmlns:a16="http://schemas.microsoft.com/office/drawing/2014/main" id="{ED049ED0-4742-45E8-A5D8-0861CFFA1C59}"/>
              </a:ext>
            </a:extLst>
          </p:cNvPr>
          <p:cNvSpPr>
            <a:spLocks noGrp="1"/>
          </p:cNvSpPr>
          <p:nvPr>
            <p:ph type="subTitle" idx="1"/>
          </p:nvPr>
        </p:nvSpPr>
        <p:spPr/>
        <p:txBody>
          <a:bodyPr/>
          <a:lstStyle/>
          <a:p>
            <a:r>
              <a:rPr lang="en-US" dirty="0"/>
              <a:t>KC Oh</a:t>
            </a:r>
          </a:p>
          <a:p>
            <a:r>
              <a:rPr lang="en-US" dirty="0"/>
              <a:t>Alfonso </a:t>
            </a:r>
            <a:r>
              <a:rPr lang="en-US" dirty="0" err="1"/>
              <a:t>Camero</a:t>
            </a:r>
            <a:endParaRPr lang="en-US" dirty="0"/>
          </a:p>
          <a:p>
            <a:r>
              <a:rPr lang="en-US" dirty="0"/>
              <a:t>Marie Prosper</a:t>
            </a:r>
          </a:p>
        </p:txBody>
      </p:sp>
    </p:spTree>
    <p:extLst>
      <p:ext uri="{BB962C8B-B14F-4D97-AF65-F5344CB8AC3E}">
        <p14:creationId xmlns:p14="http://schemas.microsoft.com/office/powerpoint/2010/main" val="143224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161-F6F2-4BF9-9636-F15F34D79836}"/>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27A7D58-2105-4B5E-A64F-04D5652E5130}"/>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dirty="0"/>
              <a:t>Since its inception in 2008, Airbnb has disrupted the traditional hospitality industry as more travelers decide to use Airbnb as their primary means of accommodation. Airbnb offers travelers a more unique and personalized way of accommodation and experience.</a:t>
            </a:r>
          </a:p>
          <a:p>
            <a:pPr marL="0" marR="0">
              <a:lnSpc>
                <a:spcPct val="107000"/>
              </a:lnSpc>
              <a:spcBef>
                <a:spcPts val="0"/>
              </a:spcBef>
              <a:spcAft>
                <a:spcPts val="800"/>
              </a:spcAft>
            </a:pPr>
            <a:endParaRPr lang="en-US" dirty="0"/>
          </a:p>
          <a:p>
            <a:pPr marL="0" marR="0">
              <a:lnSpc>
                <a:spcPct val="107000"/>
              </a:lnSpc>
              <a:spcBef>
                <a:spcPts val="0"/>
              </a:spcBef>
              <a:spcAft>
                <a:spcPts val="800"/>
              </a:spcAft>
            </a:pPr>
            <a:r>
              <a:rPr lang="en-US" dirty="0"/>
              <a:t>This dataset has one file- </a:t>
            </a:r>
            <a:r>
              <a:rPr lang="en-US" b="0" i="0" u="sng" dirty="0">
                <a:effectLst/>
                <a:latin typeface="-apple-system"/>
                <a:hlinkClick r:id="rId2" tooltip="airbnb_data.csv"/>
              </a:rPr>
              <a:t>airbnb_data.csv</a:t>
            </a:r>
            <a:r>
              <a:rPr lang="en-US" b="0" i="0" u="sng" dirty="0">
                <a:effectLst/>
                <a:latin typeface="-apple-system"/>
              </a:rPr>
              <a:t> </a:t>
            </a:r>
            <a:r>
              <a:rPr lang="en-US" dirty="0"/>
              <a:t>which has columns describing features such as host id, hostname, listing id, listing name, latitude and longitude of listing, the neighborhood, price, room type, minimum number of nights, number of reviews, last review date, reviews per month, availability, host listings and city.</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36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F30B-1F3C-4C87-986D-D4DBC2FF706E}"/>
              </a:ext>
            </a:extLst>
          </p:cNvPr>
          <p:cNvSpPr>
            <a:spLocks noGrp="1"/>
          </p:cNvSpPr>
          <p:nvPr>
            <p:ph type="title"/>
          </p:nvPr>
        </p:nvSpPr>
        <p:spPr/>
        <p:txBody>
          <a:bodyPr/>
          <a:lstStyle/>
          <a:p>
            <a:r>
              <a:rPr lang="en-US" dirty="0"/>
              <a:t>Project Questions</a:t>
            </a:r>
          </a:p>
        </p:txBody>
      </p:sp>
      <p:sp>
        <p:nvSpPr>
          <p:cNvPr id="3" name="Content Placeholder 2">
            <a:extLst>
              <a:ext uri="{FF2B5EF4-FFF2-40B4-BE49-F238E27FC236}">
                <a16:creationId xmlns:a16="http://schemas.microsoft.com/office/drawing/2014/main" id="{9053095A-5F39-415A-A2C1-8FD4FE0B9F65}"/>
              </a:ext>
            </a:extLst>
          </p:cNvPr>
          <p:cNvSpPr>
            <a:spLocks noGrp="1"/>
          </p:cNvSpPr>
          <p:nvPr>
            <p:ph idx="1"/>
          </p:nvPr>
        </p:nvSpPr>
        <p:spPr/>
        <p:txBody>
          <a:bodyP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are we trying to solve? Independent/Dependent variables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cities offer the most availability?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areas offer the best prices?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population affect price and availability?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most established market for Airbnb based on customer review?</a:t>
            </a:r>
            <a:endParaRPr lang="en-US" sz="1800"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1360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3FA-2828-4CD7-9BC0-44EFBB8B8560}"/>
              </a:ext>
            </a:extLst>
          </p:cNvPr>
          <p:cNvSpPr>
            <a:spLocks noGrp="1"/>
          </p:cNvSpPr>
          <p:nvPr>
            <p:ph type="title"/>
          </p:nvPr>
        </p:nvSpPr>
        <p:spPr>
          <a:xfrm>
            <a:off x="838200" y="365126"/>
            <a:ext cx="10515600" cy="912832"/>
          </a:xfrm>
        </p:spPr>
        <p:txBody>
          <a:bodyPr/>
          <a:lstStyle/>
          <a:p>
            <a:r>
              <a:rPr lang="en-US" dirty="0"/>
              <a:t>Project Description</a:t>
            </a:r>
          </a:p>
        </p:txBody>
      </p:sp>
      <p:sp>
        <p:nvSpPr>
          <p:cNvPr id="3" name="Content Placeholder 2">
            <a:extLst>
              <a:ext uri="{FF2B5EF4-FFF2-40B4-BE49-F238E27FC236}">
                <a16:creationId xmlns:a16="http://schemas.microsoft.com/office/drawing/2014/main" id="{1910AB40-D834-4EFB-8D69-C04D457459C8}"/>
              </a:ext>
            </a:extLst>
          </p:cNvPr>
          <p:cNvSpPr>
            <a:spLocks noGrp="1"/>
          </p:cNvSpPr>
          <p:nvPr>
            <p:ph idx="1"/>
          </p:nvPr>
        </p:nvSpPr>
        <p:spPr>
          <a:xfrm>
            <a:off x="838200" y="1487277"/>
            <a:ext cx="10515600" cy="4803354"/>
          </a:xfrm>
        </p:spPr>
        <p:txBody>
          <a:bodyPr>
            <a:normAutofit fontScale="92500"/>
          </a:bodyPr>
          <a:lstStyle/>
          <a:p>
            <a:r>
              <a:rPr lang="en-US" dirty="0"/>
              <a:t>Analyzing Airbnb listing within the US for 2020</a:t>
            </a:r>
          </a:p>
          <a:p>
            <a:pPr lvl="1"/>
            <a:r>
              <a:rPr lang="en-US" dirty="0"/>
              <a:t>Number of listing vs. cities</a:t>
            </a:r>
          </a:p>
          <a:p>
            <a:pPr lvl="1"/>
            <a:r>
              <a:rPr lang="en-US" dirty="0"/>
              <a:t>Price vs. cities</a:t>
            </a:r>
          </a:p>
          <a:p>
            <a:pPr lvl="1"/>
            <a:r>
              <a:rPr lang="en-US" dirty="0"/>
              <a:t>Availability vs. City</a:t>
            </a:r>
          </a:p>
          <a:p>
            <a:pPr lvl="1"/>
            <a:r>
              <a:rPr lang="en-US" dirty="0"/>
              <a:t>Average number of reviews</a:t>
            </a:r>
          </a:p>
          <a:p>
            <a:pPr lvl="1"/>
            <a:r>
              <a:rPr lang="en-US" dirty="0"/>
              <a:t>Average Airbnb price of listings from states</a:t>
            </a:r>
          </a:p>
          <a:p>
            <a:pPr lvl="1"/>
            <a:r>
              <a:rPr lang="en-US" dirty="0"/>
              <a:t>Average reviews of listings from states</a:t>
            </a:r>
          </a:p>
          <a:p>
            <a:r>
              <a:rPr lang="en-US" dirty="0"/>
              <a:t>Dataset</a:t>
            </a:r>
          </a:p>
          <a:p>
            <a:pPr lvl="1"/>
            <a:r>
              <a:rPr lang="en-US" dirty="0"/>
              <a:t>Csv file: </a:t>
            </a:r>
            <a:r>
              <a:rPr lang="en-US" b="0" i="0" u="sng" dirty="0">
                <a:effectLst/>
                <a:latin typeface="-apple-system"/>
                <a:hlinkClick r:id="rId2" tooltip="airbnb_data.csv"/>
              </a:rPr>
              <a:t>airbnb_data.csv</a:t>
            </a:r>
            <a:endParaRPr lang="en-US" b="0" i="0" u="sng" dirty="0">
              <a:effectLst/>
              <a:latin typeface="-apple-system"/>
            </a:endParaRPr>
          </a:p>
          <a:p>
            <a:pPr lvl="1"/>
            <a:r>
              <a:rPr lang="en-US" altLang="en-US" sz="2400" dirty="0" err="1"/>
              <a:t>url</a:t>
            </a:r>
            <a:r>
              <a:rPr lang="en-US" altLang="en-US" sz="2400" dirty="0"/>
              <a:t> = </a:t>
            </a:r>
            <a:r>
              <a:rPr lang="en-US" altLang="en-US" sz="2400" dirty="0" err="1"/>
              <a:t>f'http</a:t>
            </a:r>
            <a:r>
              <a:rPr lang="en-US" altLang="en-US" sz="2400" dirty="0"/>
              <a:t>://public.opendatasoft.com/</a:t>
            </a:r>
            <a:r>
              <a:rPr lang="en-US" altLang="en-US" sz="2400" dirty="0" err="1"/>
              <a:t>api</a:t>
            </a:r>
            <a:r>
              <a:rPr lang="en-US" altLang="en-US" sz="2400" dirty="0"/>
              <a:t>/records/1.0/search/?dataset=cities-and-towns-of-the-united-states%40public&amp;q={city}&amp;facet=</a:t>
            </a:r>
            <a:r>
              <a:rPr lang="en-US" altLang="en-US" sz="2400" dirty="0" err="1"/>
              <a:t>name&amp;facet</a:t>
            </a:r>
            <a:r>
              <a:rPr lang="en-US" altLang="en-US" sz="2400" dirty="0"/>
              <a:t>=state&amp;refine.name={City}&amp;</a:t>
            </a:r>
            <a:r>
              <a:rPr lang="en-US" altLang="en-US" sz="2400" dirty="0" err="1"/>
              <a:t>refine.state</a:t>
            </a:r>
            <a:r>
              <a:rPr lang="en-US" altLang="en-US" sz="2400" dirty="0"/>
              <a:t>={state}' </a:t>
            </a:r>
          </a:p>
          <a:p>
            <a:endParaRPr lang="en-US" dirty="0"/>
          </a:p>
        </p:txBody>
      </p:sp>
    </p:spTree>
    <p:extLst>
      <p:ext uri="{BB962C8B-B14F-4D97-AF65-F5344CB8AC3E}">
        <p14:creationId xmlns:p14="http://schemas.microsoft.com/office/powerpoint/2010/main" val="98592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10B0-69C0-4BAF-AA69-D2A132A7B6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8D76CC-40DC-4892-A40E-C520C5213E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348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FDFC-6BC0-40C8-A6E3-8B686710CA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D2B360-EB5D-4AD7-AE28-4887D4D9B5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771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B6DA-27D3-4C01-B92A-6D370C8F6435}"/>
              </a:ext>
            </a:extLst>
          </p:cNvPr>
          <p:cNvSpPr>
            <a:spLocks noGrp="1"/>
          </p:cNvSpPr>
          <p:nvPr>
            <p:ph type="title"/>
          </p:nvPr>
        </p:nvSpPr>
        <p:spPr/>
        <p:txBody>
          <a:bodyPr>
            <a:normAutofit/>
          </a:bodyPr>
          <a:lstStyle/>
          <a:p>
            <a:r>
              <a:rPr lang="en-US" b="0" i="0" u="none" strike="noStrike" dirty="0">
                <a:solidFill>
                  <a:srgbClr val="434343"/>
                </a:solidFill>
                <a:effectLst/>
              </a:rPr>
              <a:t>Breakdown of Tasks (still working on this)</a:t>
            </a:r>
            <a:endParaRPr lang="en-US" dirty="0"/>
          </a:p>
        </p:txBody>
      </p:sp>
      <p:sp>
        <p:nvSpPr>
          <p:cNvPr id="3" name="Content Placeholder 2">
            <a:extLst>
              <a:ext uri="{FF2B5EF4-FFF2-40B4-BE49-F238E27FC236}">
                <a16:creationId xmlns:a16="http://schemas.microsoft.com/office/drawing/2014/main" id="{D46B090A-DF36-4733-B89C-805E425E97A5}"/>
              </a:ext>
            </a:extLst>
          </p:cNvPr>
          <p:cNvSpPr>
            <a:spLocks noGrp="1"/>
          </p:cNvSpPr>
          <p:nvPr>
            <p:ph idx="1"/>
          </p:nvPr>
        </p:nvSpPr>
        <p:spPr/>
        <p:txBody>
          <a:bodyPr/>
          <a:lstStyle/>
          <a:p>
            <a:r>
              <a:rPr lang="en-US" dirty="0"/>
              <a:t>Marie Prosper</a:t>
            </a:r>
          </a:p>
          <a:p>
            <a:pPr lvl="1"/>
            <a:r>
              <a:rPr lang="en-US" dirty="0"/>
              <a:t>Project manager, Histogram</a:t>
            </a:r>
          </a:p>
          <a:p>
            <a:r>
              <a:rPr lang="en-US" dirty="0"/>
              <a:t>KC Oh</a:t>
            </a:r>
          </a:p>
          <a:p>
            <a:pPr lvl="1"/>
            <a:r>
              <a:rPr lang="en-US" dirty="0"/>
              <a:t>Bar Graphs	</a:t>
            </a:r>
          </a:p>
          <a:p>
            <a:r>
              <a:rPr lang="en-US" dirty="0"/>
              <a:t>Alfonso </a:t>
            </a:r>
            <a:r>
              <a:rPr lang="en-US" dirty="0" err="1"/>
              <a:t>Camero</a:t>
            </a:r>
            <a:endParaRPr lang="en-US" dirty="0"/>
          </a:p>
          <a:p>
            <a:pPr lvl="1"/>
            <a:r>
              <a:rPr lang="en-US" dirty="0"/>
              <a:t>Maps, API</a:t>
            </a:r>
          </a:p>
          <a:p>
            <a:pPr lvl="1"/>
            <a:endParaRPr lang="en-US" dirty="0"/>
          </a:p>
          <a:p>
            <a:pPr lvl="1"/>
            <a:endParaRPr lang="en-US" dirty="0"/>
          </a:p>
        </p:txBody>
      </p:sp>
    </p:spTree>
    <p:extLst>
      <p:ext uri="{BB962C8B-B14F-4D97-AF65-F5344CB8AC3E}">
        <p14:creationId xmlns:p14="http://schemas.microsoft.com/office/powerpoint/2010/main" val="123364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288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Calibri Light</vt:lpstr>
      <vt:lpstr>Symbol</vt:lpstr>
      <vt:lpstr>Office Theme</vt:lpstr>
      <vt:lpstr>Diplodocus Team</vt:lpstr>
      <vt:lpstr>Project Description</vt:lpstr>
      <vt:lpstr>Project Questions</vt:lpstr>
      <vt:lpstr>Project Description</vt:lpstr>
      <vt:lpstr>PowerPoint Presentation</vt:lpstr>
      <vt:lpstr>PowerPoint Presentation</vt:lpstr>
      <vt:lpstr>Breakdown of Tasks (still working on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Diplodocus Team</dc:title>
  <dc:creator>Marie Prosper</dc:creator>
  <cp:lastModifiedBy>Marie Prosper</cp:lastModifiedBy>
  <cp:revision>16</cp:revision>
  <dcterms:created xsi:type="dcterms:W3CDTF">2021-07-23T00:40:06Z</dcterms:created>
  <dcterms:modified xsi:type="dcterms:W3CDTF">2021-08-01T15:51:17Z</dcterms:modified>
</cp:coreProperties>
</file>