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8" r:id="rId5"/>
    <p:sldId id="270" r:id="rId6"/>
    <p:sldId id="271" r:id="rId7"/>
    <p:sldId id="269" r:id="rId8"/>
    <p:sldId id="273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71AE-20CD-43AE-8CAD-8BAE18D21ABE}" v="3" dt="2021-08-01T17:42:0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Prosper" userId="11139965a9f4f78d" providerId="LiveId" clId="{55D771AE-20CD-43AE-8CAD-8BAE18D21ABE}"/>
    <pc:docChg chg="undo custSel addSld delSld modSld sldOrd">
      <pc:chgData name="Marie Prosper" userId="11139965a9f4f78d" providerId="LiveId" clId="{55D771AE-20CD-43AE-8CAD-8BAE18D21ABE}" dt="2021-08-01T18:11:05.649" v="681" actId="255"/>
      <pc:docMkLst>
        <pc:docMk/>
      </pc:docMkLst>
      <pc:sldChg chg="modSp mod">
        <pc:chgData name="Marie Prosper" userId="11139965a9f4f78d" providerId="LiveId" clId="{55D771AE-20CD-43AE-8CAD-8BAE18D21ABE}" dt="2021-08-01T18:08:14.572" v="678" actId="20577"/>
        <pc:sldMkLst>
          <pc:docMk/>
          <pc:sldMk cId="1432248793" sldId="256"/>
        </pc:sldMkLst>
        <pc:spChg chg="mod">
          <ac:chgData name="Marie Prosper" userId="11139965a9f4f78d" providerId="LiveId" clId="{55D771AE-20CD-43AE-8CAD-8BAE18D21ABE}" dt="2021-08-01T18:08:14.572" v="678" actId="20577"/>
          <ac:spMkLst>
            <pc:docMk/>
            <pc:sldMk cId="1432248793" sldId="256"/>
            <ac:spMk id="2" creationId="{820E013D-890A-40EE-9A79-DA230086B888}"/>
          </ac:spMkLst>
        </pc:spChg>
        <pc:spChg chg="mod">
          <ac:chgData name="Marie Prosper" userId="11139965a9f4f78d" providerId="LiveId" clId="{55D771AE-20CD-43AE-8CAD-8BAE18D21ABE}" dt="2021-08-01T17:13:48.250" v="5" actId="27636"/>
          <ac:spMkLst>
            <pc:docMk/>
            <pc:sldMk cId="1432248793" sldId="256"/>
            <ac:spMk id="3" creationId="{ED049ED0-4742-45E8-A5D8-0861CFFA1C59}"/>
          </ac:spMkLst>
        </pc:spChg>
      </pc:sldChg>
      <pc:sldChg chg="modSp mod">
        <pc:chgData name="Marie Prosper" userId="11139965a9f4f78d" providerId="LiveId" clId="{55D771AE-20CD-43AE-8CAD-8BAE18D21ABE}" dt="2021-08-01T18:06:48.004" v="675" actId="108"/>
        <pc:sldMkLst>
          <pc:docMk/>
          <pc:sldMk cId="1813606122" sldId="258"/>
        </pc:sldMkLst>
        <pc:spChg chg="mod">
          <ac:chgData name="Marie Prosper" userId="11139965a9f4f78d" providerId="LiveId" clId="{55D771AE-20CD-43AE-8CAD-8BAE18D21ABE}" dt="2021-08-01T18:06:48.004" v="675" actId="108"/>
          <ac:spMkLst>
            <pc:docMk/>
            <pc:sldMk cId="1813606122" sldId="258"/>
            <ac:spMk id="3" creationId="{9053095A-5F39-415A-A2C1-8FD4FE0B9F65}"/>
          </ac:spMkLst>
        </pc:spChg>
      </pc:sldChg>
      <pc:sldChg chg="modSp del mod">
        <pc:chgData name="Marie Prosper" userId="11139965a9f4f78d" providerId="LiveId" clId="{55D771AE-20CD-43AE-8CAD-8BAE18D21ABE}" dt="2021-08-01T18:06:56.141" v="676" actId="2696"/>
        <pc:sldMkLst>
          <pc:docMk/>
          <pc:sldMk cId="985924712" sldId="259"/>
        </pc:sldMkLst>
        <pc:spChg chg="mod">
          <ac:chgData name="Marie Prosper" userId="11139965a9f4f78d" providerId="LiveId" clId="{55D771AE-20CD-43AE-8CAD-8BAE18D21ABE}" dt="2021-08-01T18:06:30.321" v="671" actId="27636"/>
          <ac:spMkLst>
            <pc:docMk/>
            <pc:sldMk cId="985924712" sldId="259"/>
            <ac:spMk id="3" creationId="{1910AB40-D834-4EFB-8D69-C04D457459C8}"/>
          </ac:spMkLst>
        </pc:spChg>
      </pc:sldChg>
      <pc:sldChg chg="modSp mod">
        <pc:chgData name="Marie Prosper" userId="11139965a9f4f78d" providerId="LiveId" clId="{55D771AE-20CD-43AE-8CAD-8BAE18D21ABE}" dt="2021-08-01T17:20:33.083" v="192" actId="20577"/>
        <pc:sldMkLst>
          <pc:docMk/>
          <pc:sldMk cId="278367575" sldId="265"/>
        </pc:sldMkLst>
        <pc:spChg chg="mod">
          <ac:chgData name="Marie Prosper" userId="11139965a9f4f78d" providerId="LiveId" clId="{55D771AE-20CD-43AE-8CAD-8BAE18D21ABE}" dt="2021-08-01T17:20:33.083" v="192" actId="20577"/>
          <ac:spMkLst>
            <pc:docMk/>
            <pc:sldMk cId="278367575" sldId="265"/>
            <ac:spMk id="3" creationId="{127A7D58-2105-4B5E-A64F-04D5652E5130}"/>
          </ac:spMkLst>
        </pc:spChg>
      </pc:sldChg>
      <pc:sldChg chg="addSp delSp modSp del mod setBg">
        <pc:chgData name="Marie Prosper" userId="11139965a9f4f78d" providerId="LiveId" clId="{55D771AE-20CD-43AE-8CAD-8BAE18D21ABE}" dt="2021-08-01T17:22:18.713" v="219" actId="2696"/>
        <pc:sldMkLst>
          <pc:docMk/>
          <pc:sldMk cId="4063485467" sldId="266"/>
        </pc:sldMkLst>
        <pc:spChg chg="del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" creationId="{C99410B0-69C0-4BAF-AA69-D2A132A7B600}"/>
          </ac:spMkLst>
        </pc:spChg>
        <pc:spChg chg="del">
          <ac:chgData name="Marie Prosper" userId="11139965a9f4f78d" providerId="LiveId" clId="{55D771AE-20CD-43AE-8CAD-8BAE18D21ABE}" dt="2021-08-01T17:15:02.193" v="6" actId="22"/>
          <ac:spMkLst>
            <pc:docMk/>
            <pc:sldMk cId="4063485467" sldId="266"/>
            <ac:spMk id="3" creationId="{9D8D76CC-40DC-4892-A40E-C520C5213E58}"/>
          </ac:spMkLst>
        </pc:spChg>
        <pc:spChg chg="add mod">
          <ac:chgData name="Marie Prosper" userId="11139965a9f4f78d" providerId="LiveId" clId="{55D771AE-20CD-43AE-8CAD-8BAE18D21ABE}" dt="2021-08-01T17:22:02.234" v="197" actId="21"/>
          <ac:spMkLst>
            <pc:docMk/>
            <pc:sldMk cId="4063485467" sldId="266"/>
            <ac:spMk id="7" creationId="{CEB7C616-AFB9-4920-8A17-A158E6C5FC1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0" creationId="{F3060C83-F051-4F0E-ABAD-AA0DFC48B218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2" creationId="{83C98ABE-055B-441F-B07E-44F97F083C3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4" creationId="{29FDB030-9B49-4CED-8CCD-4D99382388AC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6" creationId="{3783CA14-24A1-485C-8B30-D6A5D87987A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8" creationId="{9A97C86A-04D6-40F7-AE84-31AB43E6A846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0" creationId="{FF9F2414-84E8-453E-B1F3-389FDE8192D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2" creationId="{3ECA69A1-7536-43AC-85EF-C7106179F5ED}"/>
          </ac:spMkLst>
        </pc:spChg>
        <pc:picChg chg="add del mod ord">
          <ac:chgData name="Marie Prosper" userId="11139965a9f4f78d" providerId="LiveId" clId="{55D771AE-20CD-43AE-8CAD-8BAE18D21ABE}" dt="2021-08-01T17:22:02.234" v="197" actId="21"/>
          <ac:picMkLst>
            <pc:docMk/>
            <pc:sldMk cId="4063485467" sldId="266"/>
            <ac:picMk id="5" creationId="{1EEF5071-99D1-44DF-87B1-EE4D9E62652E}"/>
          </ac:picMkLst>
        </pc:picChg>
      </pc:sldChg>
      <pc:sldChg chg="addSp delSp modSp mod">
        <pc:chgData name="Marie Prosper" userId="11139965a9f4f78d" providerId="LiveId" clId="{55D771AE-20CD-43AE-8CAD-8BAE18D21ABE}" dt="2021-08-01T17:30:58.519" v="232" actId="20577"/>
        <pc:sldMkLst>
          <pc:docMk/>
          <pc:sldMk cId="1377716964" sldId="267"/>
        </pc:sldMkLst>
        <pc:spChg chg="mod">
          <ac:chgData name="Marie Prosper" userId="11139965a9f4f78d" providerId="LiveId" clId="{55D771AE-20CD-43AE-8CAD-8BAE18D21ABE}" dt="2021-08-01T17:30:58.519" v="232" actId="20577"/>
          <ac:spMkLst>
            <pc:docMk/>
            <pc:sldMk cId="1377716964" sldId="267"/>
            <ac:spMk id="2" creationId="{5371FDFC-6BC0-40C8-A6E3-8B686710CA5B}"/>
          </ac:spMkLst>
        </pc:spChg>
        <pc:spChg chg="del">
          <ac:chgData name="Marie Prosper" userId="11139965a9f4f78d" providerId="LiveId" clId="{55D771AE-20CD-43AE-8CAD-8BAE18D21ABE}" dt="2021-08-01T17:15:45.593" v="10" actId="22"/>
          <ac:spMkLst>
            <pc:docMk/>
            <pc:sldMk cId="1377716964" sldId="267"/>
            <ac:spMk id="3" creationId="{50D2B360-EB5D-4AD7-AE28-4887D4D9B5D0}"/>
          </ac:spMkLst>
        </pc:spChg>
        <pc:spChg chg="add del mod">
          <ac:chgData name="Marie Prosper" userId="11139965a9f4f78d" providerId="LiveId" clId="{55D771AE-20CD-43AE-8CAD-8BAE18D21ABE}" dt="2021-08-01T17:30:46.555" v="224" actId="22"/>
          <ac:spMkLst>
            <pc:docMk/>
            <pc:sldMk cId="1377716964" sldId="267"/>
            <ac:spMk id="7" creationId="{00F6BEAB-F075-40FC-8CB4-06B9D2CEA02E}"/>
          </ac:spMkLst>
        </pc:spChg>
        <pc:picChg chg="add del mod ord">
          <ac:chgData name="Marie Prosper" userId="11139965a9f4f78d" providerId="LiveId" clId="{55D771AE-20CD-43AE-8CAD-8BAE18D21ABE}" dt="2021-08-01T17:15:49.772" v="14" actId="478"/>
          <ac:picMkLst>
            <pc:docMk/>
            <pc:sldMk cId="1377716964" sldId="267"/>
            <ac:picMk id="5" creationId="{EF1248EF-714D-491B-A3E8-088B7BBF31D7}"/>
          </ac:picMkLst>
        </pc:picChg>
        <pc:picChg chg="add del mod ord">
          <ac:chgData name="Marie Prosper" userId="11139965a9f4f78d" providerId="LiveId" clId="{55D771AE-20CD-43AE-8CAD-8BAE18D21ABE}" dt="2021-08-01T17:16:31.724" v="55" actId="22"/>
          <ac:picMkLst>
            <pc:docMk/>
            <pc:sldMk cId="1377716964" sldId="267"/>
            <ac:picMk id="9" creationId="{92A8C6A8-C0E9-4B83-9187-C81231327E54}"/>
          </ac:picMkLst>
        </pc:picChg>
        <pc:picChg chg="add mod ord">
          <ac:chgData name="Marie Prosper" userId="11139965a9f4f78d" providerId="LiveId" clId="{55D771AE-20CD-43AE-8CAD-8BAE18D21ABE}" dt="2021-08-01T17:30:47.088" v="226" actId="962"/>
          <ac:picMkLst>
            <pc:docMk/>
            <pc:sldMk cId="1377716964" sldId="267"/>
            <ac:picMk id="11" creationId="{BE3A2DBB-1E6D-4EE0-B392-C750FC2C2A7C}"/>
          </ac:picMkLst>
        </pc:picChg>
      </pc:sldChg>
      <pc:sldChg chg="addSp delSp modSp new mod ord">
        <pc:chgData name="Marie Prosper" userId="11139965a9f4f78d" providerId="LiveId" clId="{55D771AE-20CD-43AE-8CAD-8BAE18D21ABE}" dt="2021-08-01T18:10:18.136" v="679" actId="14100"/>
        <pc:sldMkLst>
          <pc:docMk/>
          <pc:sldMk cId="23207798" sldId="268"/>
        </pc:sldMkLst>
        <pc:spChg chg="mod">
          <ac:chgData name="Marie Prosper" userId="11139965a9f4f78d" providerId="LiveId" clId="{55D771AE-20CD-43AE-8CAD-8BAE18D21ABE}" dt="2021-08-01T17:44:09.356" v="355" actId="20577"/>
          <ac:spMkLst>
            <pc:docMk/>
            <pc:sldMk cId="23207798" sldId="268"/>
            <ac:spMk id="2" creationId="{245B23F5-E158-4733-895C-56D803D74CBC}"/>
          </ac:spMkLst>
        </pc:spChg>
        <pc:spChg chg="del">
          <ac:chgData name="Marie Prosper" userId="11139965a9f4f78d" providerId="LiveId" clId="{55D771AE-20CD-43AE-8CAD-8BAE18D21ABE}" dt="2021-08-01T17:16:41.223" v="58" actId="22"/>
          <ac:spMkLst>
            <pc:docMk/>
            <pc:sldMk cId="23207798" sldId="268"/>
            <ac:spMk id="3" creationId="{3149BC2E-DB49-4BF1-8EB3-6FF0A32C8FB8}"/>
          </ac:spMkLst>
        </pc:spChg>
        <pc:spChg chg="add del mod">
          <ac:chgData name="Marie Prosper" userId="11139965a9f4f78d" providerId="LiveId" clId="{55D771AE-20CD-43AE-8CAD-8BAE18D21ABE}" dt="2021-08-01T17:54:16.057" v="398" actId="22"/>
          <ac:spMkLst>
            <pc:docMk/>
            <pc:sldMk cId="23207798" sldId="268"/>
            <ac:spMk id="7" creationId="{DF9B44F3-D655-45E2-87C6-9A3701CFC708}"/>
          </ac:spMkLst>
        </pc:spChg>
        <pc:picChg chg="add del mod ord">
          <ac:chgData name="Marie Prosper" userId="11139965a9f4f78d" providerId="LiveId" clId="{55D771AE-20CD-43AE-8CAD-8BAE18D21ABE}" dt="2021-08-01T17:54:12.721" v="397" actId="478"/>
          <ac:picMkLst>
            <pc:docMk/>
            <pc:sldMk cId="23207798" sldId="268"/>
            <ac:picMk id="5" creationId="{3CAA1D1E-6282-4CF5-9510-25D5DEC2C1AE}"/>
          </ac:picMkLst>
        </pc:picChg>
        <pc:picChg chg="add mod ord">
          <ac:chgData name="Marie Prosper" userId="11139965a9f4f78d" providerId="LiveId" clId="{55D771AE-20CD-43AE-8CAD-8BAE18D21ABE}" dt="2021-08-01T18:10:18.136" v="679" actId="14100"/>
          <ac:picMkLst>
            <pc:docMk/>
            <pc:sldMk cId="23207798" sldId="268"/>
            <ac:picMk id="9" creationId="{6AE08C6B-495D-4D5F-992E-41EB659BC741}"/>
          </ac:picMkLst>
        </pc:picChg>
      </pc:sldChg>
      <pc:sldChg chg="addSp delSp modSp new mod">
        <pc:chgData name="Marie Prosper" userId="11139965a9f4f78d" providerId="LiveId" clId="{55D771AE-20CD-43AE-8CAD-8BAE18D21ABE}" dt="2021-08-01T17:42:30.673" v="278" actId="20577"/>
        <pc:sldMkLst>
          <pc:docMk/>
          <pc:sldMk cId="1104941676" sldId="269"/>
        </pc:sldMkLst>
        <pc:spChg chg="del">
          <ac:chgData name="Marie Prosper" userId="11139965a9f4f78d" providerId="LiveId" clId="{55D771AE-20CD-43AE-8CAD-8BAE18D21ABE}" dt="2021-08-01T17:31:41.327" v="237"/>
          <ac:spMkLst>
            <pc:docMk/>
            <pc:sldMk cId="1104941676" sldId="269"/>
            <ac:spMk id="2" creationId="{9F5EF24A-C0FD-4F7D-8DA8-56D2EC36969C}"/>
          </ac:spMkLst>
        </pc:spChg>
        <pc:spChg chg="del">
          <ac:chgData name="Marie Prosper" userId="11139965a9f4f78d" providerId="LiveId" clId="{55D771AE-20CD-43AE-8CAD-8BAE18D21ABE}" dt="2021-08-01T17:16:58.566" v="61" actId="22"/>
          <ac:spMkLst>
            <pc:docMk/>
            <pc:sldMk cId="1104941676" sldId="269"/>
            <ac:spMk id="3" creationId="{CFA935ED-0894-4989-8E1E-FF5805B51CFB}"/>
          </ac:spMkLst>
        </pc:spChg>
        <pc:spChg chg="add mod">
          <ac:chgData name="Marie Prosper" userId="11139965a9f4f78d" providerId="LiveId" clId="{55D771AE-20CD-43AE-8CAD-8BAE18D21ABE}" dt="2021-08-01T17:31:15.914" v="233" actId="478"/>
          <ac:spMkLst>
            <pc:docMk/>
            <pc:sldMk cId="1104941676" sldId="269"/>
            <ac:spMk id="7" creationId="{DCDC0BF5-1C7F-4E3F-82D3-B3EA83D39351}"/>
          </ac:spMkLst>
        </pc:spChg>
        <pc:spChg chg="add del mod">
          <ac:chgData name="Marie Prosper" userId="11139965a9f4f78d" providerId="LiveId" clId="{55D771AE-20CD-43AE-8CAD-8BAE18D21ABE}" dt="2021-08-01T17:42:02.161" v="238" actId="478"/>
          <ac:spMkLst>
            <pc:docMk/>
            <pc:sldMk cId="1104941676" sldId="269"/>
            <ac:spMk id="10" creationId="{EB7429DE-9A9A-4865-89FB-AE258FC4C0D9}"/>
          </ac:spMkLst>
        </pc:spChg>
        <pc:spChg chg="add mod">
          <ac:chgData name="Marie Prosper" userId="11139965a9f4f78d" providerId="LiveId" clId="{55D771AE-20CD-43AE-8CAD-8BAE18D21ABE}" dt="2021-08-01T17:42:30.673" v="278" actId="20577"/>
          <ac:spMkLst>
            <pc:docMk/>
            <pc:sldMk cId="1104941676" sldId="269"/>
            <ac:spMk id="11" creationId="{4BCE8A2E-7E77-4D3C-985E-2A303E4A010F}"/>
          </ac:spMkLst>
        </pc:spChg>
        <pc:picChg chg="add del mod ord">
          <ac:chgData name="Marie Prosper" userId="11139965a9f4f78d" providerId="LiveId" clId="{55D771AE-20CD-43AE-8CAD-8BAE18D21ABE}" dt="2021-08-01T17:31:15.914" v="233" actId="478"/>
          <ac:picMkLst>
            <pc:docMk/>
            <pc:sldMk cId="1104941676" sldId="269"/>
            <ac:picMk id="5" creationId="{1DCD6689-76AA-4BA5-A1BE-17A79969FBBD}"/>
          </ac:picMkLst>
        </pc:picChg>
        <pc:picChg chg="add mod">
          <ac:chgData name="Marie Prosper" userId="11139965a9f4f78d" providerId="LiveId" clId="{55D771AE-20CD-43AE-8CAD-8BAE18D21ABE}" dt="2021-08-01T17:31:17.335" v="236" actId="962"/>
          <ac:picMkLst>
            <pc:docMk/>
            <pc:sldMk cId="1104941676" sldId="269"/>
            <ac:picMk id="9" creationId="{AD53A3C6-BEB6-481B-8337-56C6071D7ED9}"/>
          </ac:picMkLst>
        </pc:picChg>
      </pc:sldChg>
      <pc:sldChg chg="addSp delSp modSp new mod">
        <pc:chgData name="Marie Prosper" userId="11139965a9f4f78d" providerId="LiveId" clId="{55D771AE-20CD-43AE-8CAD-8BAE18D21ABE}" dt="2021-08-01T17:30:29.989" v="223" actId="962"/>
        <pc:sldMkLst>
          <pc:docMk/>
          <pc:sldMk cId="1321751414" sldId="270"/>
        </pc:sldMkLst>
        <pc:spChg chg="mod">
          <ac:chgData name="Marie Prosper" userId="11139965a9f4f78d" providerId="LiveId" clId="{55D771AE-20CD-43AE-8CAD-8BAE18D21ABE}" dt="2021-08-01T17:22:14.467" v="218" actId="20577"/>
          <ac:spMkLst>
            <pc:docMk/>
            <pc:sldMk cId="1321751414" sldId="270"/>
            <ac:spMk id="2" creationId="{9B6259DA-0AED-48C2-977F-F8946AAB7FF5}"/>
          </ac:spMkLst>
        </pc:spChg>
        <pc:spChg chg="del">
          <ac:chgData name="Marie Prosper" userId="11139965a9f4f78d" providerId="LiveId" clId="{55D771AE-20CD-43AE-8CAD-8BAE18D21ABE}" dt="2021-08-01T17:22:06.072" v="198"/>
          <ac:spMkLst>
            <pc:docMk/>
            <pc:sldMk cId="1321751414" sldId="270"/>
            <ac:spMk id="3" creationId="{30E16DC8-B6C4-4F1C-9C82-00527D7A1F58}"/>
          </ac:spMkLst>
        </pc:spChg>
        <pc:spChg chg="add del mod">
          <ac:chgData name="Marie Prosper" userId="11139965a9f4f78d" providerId="LiveId" clId="{55D771AE-20CD-43AE-8CAD-8BAE18D21ABE}" dt="2021-08-01T17:30:29.280" v="221" actId="22"/>
          <ac:spMkLst>
            <pc:docMk/>
            <pc:sldMk cId="1321751414" sldId="270"/>
            <ac:spMk id="6" creationId="{34D3934D-FDFA-416E-B0C6-D80AD1571115}"/>
          </ac:spMkLst>
        </pc:spChg>
        <pc:picChg chg="add del mod">
          <ac:chgData name="Marie Prosper" userId="11139965a9f4f78d" providerId="LiveId" clId="{55D771AE-20CD-43AE-8CAD-8BAE18D21ABE}" dt="2021-08-01T17:26:35.239" v="220" actId="478"/>
          <ac:picMkLst>
            <pc:docMk/>
            <pc:sldMk cId="1321751414" sldId="270"/>
            <ac:picMk id="4" creationId="{BAC50FE6-2CDC-4837-9F6F-DBD1AC49BDF8}"/>
          </ac:picMkLst>
        </pc:picChg>
        <pc:picChg chg="add mod ord">
          <ac:chgData name="Marie Prosper" userId="11139965a9f4f78d" providerId="LiveId" clId="{55D771AE-20CD-43AE-8CAD-8BAE18D21ABE}" dt="2021-08-01T17:30:29.989" v="223" actId="962"/>
          <ac:picMkLst>
            <pc:docMk/>
            <pc:sldMk cId="1321751414" sldId="270"/>
            <ac:picMk id="8" creationId="{20653893-31C5-479F-8060-2594F4026B32}"/>
          </ac:picMkLst>
        </pc:picChg>
      </pc:sldChg>
      <pc:sldChg chg="addSp delSp modSp new mod">
        <pc:chgData name="Marie Prosper" userId="11139965a9f4f78d" providerId="LiveId" clId="{55D771AE-20CD-43AE-8CAD-8BAE18D21ABE}" dt="2021-08-01T17:44:49.853" v="396" actId="20577"/>
        <pc:sldMkLst>
          <pc:docMk/>
          <pc:sldMk cId="1467487734" sldId="271"/>
        </pc:sldMkLst>
        <pc:spChg chg="mod">
          <ac:chgData name="Marie Prosper" userId="11139965a9f4f78d" providerId="LiveId" clId="{55D771AE-20CD-43AE-8CAD-8BAE18D21ABE}" dt="2021-08-01T17:44:49.853" v="396" actId="20577"/>
          <ac:spMkLst>
            <pc:docMk/>
            <pc:sldMk cId="1467487734" sldId="271"/>
            <ac:spMk id="2" creationId="{D38C5F49-133D-4DA2-8572-76705E392C7D}"/>
          </ac:spMkLst>
        </pc:spChg>
        <pc:spChg chg="del">
          <ac:chgData name="Marie Prosper" userId="11139965a9f4f78d" providerId="LiveId" clId="{55D771AE-20CD-43AE-8CAD-8BAE18D21ABE}" dt="2021-08-01T17:21:30.461" v="194" actId="22"/>
          <ac:spMkLst>
            <pc:docMk/>
            <pc:sldMk cId="1467487734" sldId="271"/>
            <ac:spMk id="3" creationId="{288C5C65-8155-4FE3-ABDC-11740566CAFC}"/>
          </ac:spMkLst>
        </pc:spChg>
        <pc:picChg chg="add mod ord">
          <ac:chgData name="Marie Prosper" userId="11139965a9f4f78d" providerId="LiveId" clId="{55D771AE-20CD-43AE-8CAD-8BAE18D21ABE}" dt="2021-08-01T17:21:31.162" v="196" actId="962"/>
          <ac:picMkLst>
            <pc:docMk/>
            <pc:sldMk cId="1467487734" sldId="271"/>
            <ac:picMk id="5" creationId="{FE765152-A8F5-4DF8-91E8-6373405A3F87}"/>
          </ac:picMkLst>
        </pc:picChg>
      </pc:sldChg>
      <pc:sldChg chg="addSp delSp modSp new mod">
        <pc:chgData name="Marie Prosper" userId="11139965a9f4f78d" providerId="LiveId" clId="{55D771AE-20CD-43AE-8CAD-8BAE18D21ABE}" dt="2021-08-01T18:11:05.649" v="681" actId="255"/>
        <pc:sldMkLst>
          <pc:docMk/>
          <pc:sldMk cId="4043154149" sldId="272"/>
        </pc:sldMkLst>
        <pc:spChg chg="mod">
          <ac:chgData name="Marie Prosper" userId="11139965a9f4f78d" providerId="LiveId" clId="{55D771AE-20CD-43AE-8CAD-8BAE18D21ABE}" dt="2021-08-01T18:11:05.649" v="681" actId="255"/>
          <ac:spMkLst>
            <pc:docMk/>
            <pc:sldMk cId="4043154149" sldId="272"/>
            <ac:spMk id="2" creationId="{4B52B791-1AB5-4CA1-8B17-9C0FFE3D20B0}"/>
          </ac:spMkLst>
        </pc:spChg>
        <pc:spChg chg="del">
          <ac:chgData name="Marie Prosper" userId="11139965a9f4f78d" providerId="LiveId" clId="{55D771AE-20CD-43AE-8CAD-8BAE18D21ABE}" dt="2021-08-01T17:56:46.656" v="409" actId="22"/>
          <ac:spMkLst>
            <pc:docMk/>
            <pc:sldMk cId="4043154149" sldId="272"/>
            <ac:spMk id="3" creationId="{3599ABBC-6CAB-4DD7-8956-CFE70D1F9D45}"/>
          </ac:spMkLst>
        </pc:spChg>
        <pc:picChg chg="add mod ord">
          <ac:chgData name="Marie Prosper" userId="11139965a9f4f78d" providerId="LiveId" clId="{55D771AE-20CD-43AE-8CAD-8BAE18D21ABE}" dt="2021-08-01T17:57:45.240" v="469" actId="14100"/>
          <ac:picMkLst>
            <pc:docMk/>
            <pc:sldMk cId="4043154149" sldId="272"/>
            <ac:picMk id="5" creationId="{6E6AC1FE-A542-4314-9A1B-21B377CBF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4C3-BD82-4B97-AC51-A737C249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111D-73C4-4FD2-84CA-B8B59813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CF6F-3703-486D-A1AA-D069912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8E1C-6725-4ABC-8462-28BFDA8A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6C54-69D3-4687-96A5-C16FECD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89E-EB57-4890-BE3C-B2009E9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7EB3-925E-4570-836C-75A0F450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A5A1-108C-4DA1-8D04-53F039BD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D05C-A64F-423E-8A90-1FFD7D3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5F6-3DBD-490E-9B05-110022A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5DA77-0456-4FD6-A428-899B738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AE37-19A7-4F81-94B6-170F20CF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EBCA-4845-4016-902E-55A3581F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30A-5B06-4F7A-8894-4157AEE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096E-6D52-4D98-BB3F-30E3BC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700-1795-42FF-B208-10A2254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C0CE-A578-4DE5-B9EA-1D5E3083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88A9-F3AA-47B2-A53A-0214ABF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0DFF-75BA-452C-AC9A-08AEA3A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2A7-78D8-4305-BABF-A957FF81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28F-981D-4735-A6BC-BAF55552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7C4-5493-4BA0-B5E9-1D6A423C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854-AC56-4575-90B0-70D0A53F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712-2BC9-40DD-8B24-DB094E57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795B-BD43-4166-AC6E-9DBAAD79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633-6612-49B6-904D-EACC9B31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31E-BDEC-4AA9-8ADC-8EF3AC5F9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4C5E-8FA2-4288-9E0C-B49F7425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526D-0021-4E2D-B9E3-82349D4C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D65C-8D7C-4C4E-B0A9-943F1507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285F0-D25E-4B0F-8FBD-79F74B1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446-7BF4-4DFA-91BC-6881BE6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2D82-9784-4D13-96CF-49717318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A9181-48AC-47B7-8056-DFC153F0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D1941-D0FA-47CB-B7CB-1DF5AB9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13B4-0EF4-4109-9607-C6AF1670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79A5-52B8-40AC-909C-49DC9A14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FFF2-A3DD-4E4B-96C7-200AC77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2BC4B-61FA-4820-8D36-FEBA1CD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E93-5381-49BF-AEBA-FBFCD393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3C6BD-FF6F-412C-8C8E-03C7783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F5E6-D69E-40AD-B286-7A8EB78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58DC2-5971-4BE2-AD79-A9C69DA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2ECBB-3336-469A-A25D-76A215C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36C0E-F2F4-4FE9-8334-77EEB956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E843-DD1A-46B2-8291-7B9AD6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0B48-16A1-457D-B29C-594BBEBD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307-73AB-4A07-8865-0C51126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45E2B-16D3-4BE7-8223-98F3BB73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C45F-D7BF-4329-BCF1-35E1200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9082-FCA8-480D-AF18-EC7426C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C606-0A90-4262-9701-72B13DC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D4C9-99BF-43E7-AE0C-4CEE223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97B3-9179-4B27-897B-0FABBC34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A7CB-D91C-494B-8C8A-00B3E15B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83A1-314E-46D4-8AE1-70BA31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406FF-7161-47B6-9790-76D3BE9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557-5ADF-4C9F-BAAD-0316BC1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F95B-71CB-4064-8A06-58E031CE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F113-0A48-4B41-907A-986FDF4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7355-2173-49F7-B28D-2E0470FF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EABF-FEAF-4A08-B01F-C83C76A6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E61F-BA1F-4C20-85E6-E3FF3A18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2614"/>
          </a:xfrm>
        </p:spPr>
        <p:txBody>
          <a:bodyPr>
            <a:normAutofit/>
          </a:bodyPr>
          <a:lstStyle/>
          <a:p>
            <a:r>
              <a:rPr lang="en-US" dirty="0"/>
              <a:t>Diplodocus Team</a:t>
            </a:r>
            <a:br>
              <a:rPr lang="en-US" dirty="0"/>
            </a:br>
            <a:r>
              <a:rPr lang="en-US" sz="1400" dirty="0"/>
              <a:t>Pronounced: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1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plaa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kuhs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KC Oh</a:t>
            </a:r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791-1AB5-4CA1-8B17-9C0FFE3D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Availability (days per year) vs. Reviews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6AC1FE-A542-4314-9A1B-21B377C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766"/>
            <a:ext cx="10639097" cy="4191109"/>
          </a:xfrm>
        </p:spPr>
      </p:pic>
    </p:spTree>
    <p:extLst>
      <p:ext uri="{BB962C8B-B14F-4D97-AF65-F5344CB8AC3E}">
        <p14:creationId xmlns:p14="http://schemas.microsoft.com/office/powerpoint/2010/main" val="40431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Breakdown of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Marie Prosper</a:t>
            </a:r>
          </a:p>
          <a:p>
            <a:pPr lvl="1"/>
            <a:r>
              <a:rPr lang="en-US" dirty="0"/>
              <a:t>Project manager, proposal, presentations, box plots(not used)</a:t>
            </a:r>
          </a:p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Project leader, Bar graphs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161-F6F2-4BF9-9636-F15F34D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D58-2105-4B5E-A64F-04D5652E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its inception in 2008, Airbnb has disrupted the traditional hospitality industry as more travelers decide to use Airbnb as their primary means of accommodation. Airbnb offers travelers a more unique and personalized way of accommodation and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This dataset has one file- 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b="0" i="0" u="sng" dirty="0">
                <a:effectLst/>
                <a:latin typeface="-apple-system"/>
              </a:rPr>
              <a:t> and </a:t>
            </a:r>
            <a:r>
              <a:rPr lang="en-US" b="0" i="0" u="sng" dirty="0" err="1">
                <a:effectLst/>
                <a:latin typeface="-apple-system"/>
              </a:rPr>
              <a:t>opendatasoft</a:t>
            </a:r>
            <a:endParaRPr lang="en-US" b="0" i="0" u="sng" dirty="0">
              <a:effectLst/>
              <a:latin typeface="-apple-system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-apple-system"/>
              </a:rPr>
              <a:t>This dataset contain information on Airbnb listing across the United States and we tried to analyze the data.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What are we trying to solve? Independent/Dependent variables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How does population affect the variables included in the dataset?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Are there any clear relationships between some of the variables?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Csv file: 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altLang="en-US" sz="2400" dirty="0" err="1"/>
              <a:t>url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f'http</a:t>
            </a:r>
            <a:r>
              <a:rPr lang="en-US" altLang="en-US" sz="2400" dirty="0"/>
              <a:t>://public.opendatasoft.com/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/records/1.0/search/?dataset=cities-and-towns-of-the-united-states%40public&amp;q={city}&amp;facet=</a:t>
            </a:r>
            <a:r>
              <a:rPr lang="en-US" altLang="en-US" sz="2400" dirty="0" err="1"/>
              <a:t>name&amp;facet</a:t>
            </a:r>
            <a:r>
              <a:rPr lang="en-US" altLang="en-US" sz="2400" dirty="0"/>
              <a:t>=state&amp;refine.name={City}&amp;</a:t>
            </a:r>
            <a:r>
              <a:rPr lang="en-US" altLang="en-US" sz="2400" dirty="0" err="1"/>
              <a:t>refine.state</a:t>
            </a:r>
            <a:r>
              <a:rPr lang="en-US" altLang="en-US" sz="2400" dirty="0"/>
              <a:t>={state}'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9DA-0AED-48C2-977F-F8946AA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0653893-31C5-479F-8060-2594F402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268" y="1825625"/>
            <a:ext cx="8967464" cy="4351338"/>
          </a:xfrm>
        </p:spPr>
      </p:pic>
    </p:spTree>
    <p:extLst>
      <p:ext uri="{BB962C8B-B14F-4D97-AF65-F5344CB8AC3E}">
        <p14:creationId xmlns:p14="http://schemas.microsoft.com/office/powerpoint/2010/main" val="13217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Price per Night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2A3CB30-B10F-4EB0-86A3-F973EB5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3807"/>
            <a:ext cx="1051560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C0BF5-1C7F-4E3F-82D3-B3EA83D3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D53A3C6-BEB6-481B-8337-56C6071D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38050"/>
            <a:ext cx="10297962" cy="3581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BCE8A2E-7E77-4D3C-985E-2A303E4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10494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Availability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31E2369-0378-44EA-A22E-CDC7DA9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655"/>
            <a:ext cx="10515600" cy="4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3F5-E158-4733-895C-56D803D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 Night vs. Number of Reviews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AE08C6B-495D-4D5F-992E-41EB659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698126" cy="4426333"/>
          </a:xfrm>
        </p:spPr>
      </p:pic>
    </p:spTree>
    <p:extLst>
      <p:ext uri="{BB962C8B-B14F-4D97-AF65-F5344CB8AC3E}">
        <p14:creationId xmlns:p14="http://schemas.microsoft.com/office/powerpoint/2010/main" val="232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Roboto</vt:lpstr>
      <vt:lpstr>Symbol</vt:lpstr>
      <vt:lpstr>Office Theme</vt:lpstr>
      <vt:lpstr>Diplodocus Team Pronounced: duh·plaa·duh·kuhs</vt:lpstr>
      <vt:lpstr>Breakdown of Tasks</vt:lpstr>
      <vt:lpstr>Project Description</vt:lpstr>
      <vt:lpstr>Project Questions</vt:lpstr>
      <vt:lpstr>Population by City</vt:lpstr>
      <vt:lpstr>Population by City vs. Price per Night</vt:lpstr>
      <vt:lpstr>Population by City vs. Number of Reviews</vt:lpstr>
      <vt:lpstr>Population by City vs. Availability</vt:lpstr>
      <vt:lpstr>Price per Night vs. Number of Reviews</vt:lpstr>
      <vt:lpstr>Availability (days per year) vs. Reviews per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22</cp:revision>
  <dcterms:created xsi:type="dcterms:W3CDTF">2021-07-23T00:40:06Z</dcterms:created>
  <dcterms:modified xsi:type="dcterms:W3CDTF">2021-08-03T22:39:19Z</dcterms:modified>
</cp:coreProperties>
</file>