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us Clark" initials="MC" lastIdx="1" clrIdx="0">
    <p:extLst>
      <p:ext uri="{19B8F6BF-5375-455C-9EA6-DF929625EA0E}">
        <p15:presenceInfo xmlns:p15="http://schemas.microsoft.com/office/powerpoint/2012/main" userId="2f3bd0a418103c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4C67-71F4-41F3-9F5F-0B5C0572F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1D820-2C14-4634-B7ED-D5C38C265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D501-E562-4849-A294-820CE4E4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DCEBD-A8FA-466D-892E-1299CEF1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E8A8-4EDA-43A4-9B0B-85AD73D3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8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36D1-74B6-4A8E-8FA1-1D961D87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FF4E2-BD7E-4558-A4A9-E505DED82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6A266-EB24-4351-8D75-A8224253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874FB-F14E-4FB7-AB96-2566E369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265C6-E0D6-43AC-8A78-7F5DED05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72717-4EB1-45D7-B549-243746231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64033-10F2-4001-976B-2B421B68D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45E6C-865C-40FB-95B9-09E7501F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BB94-FE56-40ED-A650-3C59C96A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912E3-B9E1-4E92-BD64-F43F65B5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F5D6-4CF0-40A7-84E0-181E50ED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8B5A-5EA7-431D-A4E2-25F5926D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1CFC-F9E8-4C45-A081-D773A199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2507-B3C9-4744-BCDE-5DE6D89C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5681-72B9-4D14-B8EF-295DC6EE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0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E2F9-A235-4527-BC7E-3CD77AFF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65151-2086-4219-99D8-632592B00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5C54-66F5-4FC0-B004-BCBFF399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536FF-A5E5-4AA8-99D1-AE8EAB69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D480-910F-44E1-94B9-2D905131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DBD8-13DB-4FA0-A09F-691FA300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0C0F-9FBF-4682-95A0-55D497AD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E979B-C9A9-4859-8C82-00C5A9DDB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F72D7-A6EF-4CF7-9285-F6213845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7B03F-470A-497C-92EF-C5E9978D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57BCC-5717-4F9E-873D-0B3C3FF4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8D73-010E-4B67-ACDF-81D3E93D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352C5-3AF3-4D80-BF2C-36708C90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A5261-7A9A-4131-9D1C-1EE6E17C5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5A8BC-543F-460C-81B3-D4F936835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3EA03-274B-4AB1-8AC3-A07E7864B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78D63-1D11-4D0F-B0AE-CF7244E2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ADAEB-1614-4452-A606-9F289E5E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F4E0E-5EC9-4A43-8D66-02457932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FD55-1189-486D-B927-1BEEE7F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518BB-C42B-473A-93FB-38312161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A1733-858C-46A6-8BB3-843D2B2C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80615-1CE1-4C9A-BD60-21E96A88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C9E97-7544-46F8-BC58-6C1081BF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DFA72-4CA9-477A-A852-BCFB6940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CF42-7AF1-4908-8532-F5C2DE69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26A6-9159-4826-BC46-9483047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F12B-2738-4E77-A2E9-78487CB2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C94EC-50A3-43DF-8C2D-C83DB4994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4AECE-DACD-4644-A9D5-6B1328B7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01040-C1CB-4338-BD30-1BE7EC01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C5039-69A0-4D46-B6B8-9EDAD460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3FA9-038F-4CA7-9F5B-65A46F2E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90747-D4C4-4C07-AA96-B28A8A26C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D89A5-A95A-40AB-8B0D-8659EC717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B0CD-0252-457B-A056-5B992A1F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EE853-B37C-4E12-9CDB-0220A222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81CD5-0A31-4774-9153-0762B2D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4EE52-6F2C-47EB-BCFA-9697C8D2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CB3FD-1C05-43B3-B482-84EED57FB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EF65-79BF-4003-BDA4-01ED8D970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659D1-8C1C-4977-8A13-A62EDDD5A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49E91-1516-44BC-87C7-E39CEDEA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6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BAF3-42B6-4A49-9857-0EBE86501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012" y="0"/>
            <a:ext cx="6941975" cy="2168623"/>
          </a:xfrm>
          <a:solidFill>
            <a:srgbClr val="92D050">
              <a:alpha val="56000"/>
            </a:srgb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2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Credit Card Approval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EA7DB-683A-4E58-AB41-82E502DF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33" y="2967135"/>
            <a:ext cx="3144417" cy="1903445"/>
          </a:xfrm>
          <a:solidFill>
            <a:srgbClr val="92D050">
              <a:alpha val="50000"/>
            </a:srgb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Cody Gardner</a:t>
            </a:r>
          </a:p>
          <a:p>
            <a:r>
              <a:rPr lang="en-US" dirty="0">
                <a:solidFill>
                  <a:schemeClr val="bg1"/>
                </a:solidFill>
              </a:rPr>
              <a:t>Bradley Barker</a:t>
            </a:r>
          </a:p>
          <a:p>
            <a:r>
              <a:rPr lang="en-US" dirty="0">
                <a:solidFill>
                  <a:schemeClr val="bg1"/>
                </a:solidFill>
              </a:rPr>
              <a:t>David Owens</a:t>
            </a:r>
          </a:p>
          <a:p>
            <a:r>
              <a:rPr lang="en-US" dirty="0">
                <a:solidFill>
                  <a:schemeClr val="bg1"/>
                </a:solidFill>
              </a:rPr>
              <a:t>Marie Prosper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C370-6D27-4A2D-B08E-669A40E6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953" y="667139"/>
            <a:ext cx="7940261" cy="969558"/>
          </a:xfrm>
          <a:solidFill>
            <a:srgbClr val="92D050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DD67-9BAC-478A-9BD3-CA2617E0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446" y="2689749"/>
            <a:ext cx="6580187" cy="1697894"/>
          </a:xfrm>
          <a:solidFill>
            <a:srgbClr val="92D050">
              <a:alpha val="80000"/>
            </a:srgbClr>
          </a:solidFill>
          <a:ln w="25400"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 predict whether the customer will default on their credit card payment next month.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E53718-E686-4530-A71D-8ECD63734AB2}"/>
              </a:ext>
            </a:extLst>
          </p:cNvPr>
          <p:cNvSpPr txBox="1">
            <a:spLocks/>
          </p:cNvSpPr>
          <p:nvPr/>
        </p:nvSpPr>
        <p:spPr>
          <a:xfrm>
            <a:off x="4531878" y="5440695"/>
            <a:ext cx="6633755" cy="556069"/>
          </a:xfrm>
          <a:prstGeom prst="rect">
            <a:avLst/>
          </a:prstGeom>
          <a:solidFill>
            <a:srgbClr val="92D050">
              <a:alpha val="80000"/>
            </a:srgb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7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3D7E-3F76-455C-8691-279BFE5F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132" y="786809"/>
            <a:ext cx="4719735" cy="754589"/>
          </a:xfrm>
          <a:solidFill>
            <a:srgbClr val="92D050">
              <a:alpha val="80000"/>
            </a:srgbClr>
          </a:solidFill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8E04C-9624-47FB-A5DC-4389FDCFD6F9}"/>
              </a:ext>
            </a:extLst>
          </p:cNvPr>
          <p:cNvSpPr txBox="1"/>
          <p:nvPr/>
        </p:nvSpPr>
        <p:spPr>
          <a:xfrm>
            <a:off x="1076870" y="2080805"/>
            <a:ext cx="3448831" cy="3533185"/>
          </a:xfrm>
          <a:prstGeom prst="rect">
            <a:avLst/>
          </a:prstGeom>
          <a:solidFill>
            <a:srgbClr val="92D050">
              <a:alpha val="80000"/>
            </a:srgbClr>
          </a:solidFill>
          <a:ln w="31750"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900">
                <a:solidFill>
                  <a:srgbClr val="C0000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Python (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-apple-system"/>
              </a:rPr>
              <a:t>Jupyter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 Notebook, Pandas)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Flask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SQL/ Postgres DB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JavaScript Libraries (D3,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-apple-system"/>
              </a:rPr>
              <a:t>Plotly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, Leaflet)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HTML/ CSS (Bootstrap)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Csv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Tableau</a:t>
            </a:r>
          </a:p>
          <a:p>
            <a:pPr algn="l"/>
            <a:endParaRPr lang="en-US" sz="2400" b="0" i="0" dirty="0">
              <a:solidFill>
                <a:schemeClr val="bg1"/>
              </a:solidFill>
              <a:effectLst/>
              <a:latin typeface="Slack-La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4FED3-1DA6-4B99-A364-22CE62084328}"/>
              </a:ext>
            </a:extLst>
          </p:cNvPr>
          <p:cNvSpPr txBox="1"/>
          <p:nvPr/>
        </p:nvSpPr>
        <p:spPr>
          <a:xfrm>
            <a:off x="7917085" y="2173403"/>
            <a:ext cx="2735154" cy="3533185"/>
          </a:xfrm>
          <a:prstGeom prst="rect">
            <a:avLst/>
          </a:prstGeom>
          <a:solidFill>
            <a:srgbClr val="92D050">
              <a:alpha val="80000"/>
            </a:srgbClr>
          </a:solidFill>
          <a:ln w="31750"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effectLst/>
                <a:latin typeface="Slack-Lato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3D7E-3F76-455C-8691-279BFE5F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132" y="786809"/>
            <a:ext cx="4719735" cy="754589"/>
          </a:xfrm>
          <a:solidFill>
            <a:srgbClr val="92D050">
              <a:alpha val="80000"/>
            </a:srgbClr>
          </a:solidFill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Credit Risk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5E59F4-7B0E-4BE6-B47A-B868463FC750}"/>
              </a:ext>
            </a:extLst>
          </p:cNvPr>
          <p:cNvSpPr txBox="1">
            <a:spLocks/>
          </p:cNvSpPr>
          <p:nvPr/>
        </p:nvSpPr>
        <p:spPr>
          <a:xfrm>
            <a:off x="4531878" y="5440695"/>
            <a:ext cx="6633755" cy="556069"/>
          </a:xfrm>
          <a:prstGeom prst="rect">
            <a:avLst/>
          </a:prstGeom>
          <a:solidFill>
            <a:srgbClr val="92D050">
              <a:alpha val="80000"/>
            </a:srgb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9B950-5069-4C41-8006-D9339A394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89" y="2250831"/>
            <a:ext cx="7497221" cy="21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6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65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Consolas</vt:lpstr>
      <vt:lpstr>Slack-Lato</vt:lpstr>
      <vt:lpstr>Office Theme</vt:lpstr>
      <vt:lpstr>Group 2  Credit Card Approval Prediction</vt:lpstr>
      <vt:lpstr>Goal</vt:lpstr>
      <vt:lpstr>Technologies</vt:lpstr>
      <vt:lpstr>Credit Risk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 Foodie</dc:title>
  <dc:creator>Marius Clark</dc:creator>
  <cp:lastModifiedBy>Marie Prosper</cp:lastModifiedBy>
  <cp:revision>14</cp:revision>
  <dcterms:created xsi:type="dcterms:W3CDTF">2021-10-08T00:19:08Z</dcterms:created>
  <dcterms:modified xsi:type="dcterms:W3CDTF">2021-11-19T01:57:19Z</dcterms:modified>
</cp:coreProperties>
</file>