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7" r:id="rId5"/>
    <p:sldMasterId id="214748368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5143500" cx="9144000"/>
  <p:notesSz cx="6858000" cy="9144000"/>
  <p:embeddedFontLst>
    <p:embeddedFont>
      <p:font typeface="Manrope"/>
      <p:regular r:id="rId16"/>
      <p:bold r:id="rId17"/>
    </p:embeddedFont>
    <p:embeddedFont>
      <p:font typeface="Bebas Neue"/>
      <p:regular r:id="rId18"/>
    </p:embeddedFont>
    <p:embeddedFont>
      <p:font typeface="Manrope Medium"/>
      <p:regular r:id="rId19"/>
      <p:bold r:id="rId20"/>
    </p:embeddedFont>
    <p:embeddedFont>
      <p:font typeface="Work Sans"/>
      <p:regular r:id="rId21"/>
      <p:bold r:id="rId22"/>
      <p:italic r:id="rId23"/>
      <p:boldItalic r:id="rId24"/>
    </p:embeddedFont>
    <p:embeddedFont>
      <p:font typeface="Work Sans Ligh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C0EC90F-906B-4DDF-BB0B-FCB89F389C15}">
  <a:tblStyle styleId="{3C0EC90F-906B-4DDF-BB0B-FCB89F389C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nropeMedium-bold.fntdata"/><Relationship Id="rId22" Type="http://schemas.openxmlformats.org/officeDocument/2006/relationships/font" Target="fonts/WorkSans-bold.fntdata"/><Relationship Id="rId21" Type="http://schemas.openxmlformats.org/officeDocument/2006/relationships/font" Target="fonts/WorkSans-regular.fntdata"/><Relationship Id="rId24" Type="http://schemas.openxmlformats.org/officeDocument/2006/relationships/font" Target="fonts/WorkSans-boldItalic.fntdata"/><Relationship Id="rId23" Type="http://schemas.openxmlformats.org/officeDocument/2006/relationships/font" Target="fonts/Work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WorkSansLight-bold.fntdata"/><Relationship Id="rId25" Type="http://schemas.openxmlformats.org/officeDocument/2006/relationships/font" Target="fonts/WorkSansLight-regular.fntdata"/><Relationship Id="rId28" Type="http://schemas.openxmlformats.org/officeDocument/2006/relationships/font" Target="fonts/WorkSansLight-boldItalic.fntdata"/><Relationship Id="rId27" Type="http://schemas.openxmlformats.org/officeDocument/2006/relationships/font" Target="fonts/WorkSansLight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Manrope-bold.fntdata"/><Relationship Id="rId16" Type="http://schemas.openxmlformats.org/officeDocument/2006/relationships/font" Target="fonts/Manrope-regular.fntdata"/><Relationship Id="rId19" Type="http://schemas.openxmlformats.org/officeDocument/2006/relationships/font" Target="fonts/ManropeMedium-regular.fntdata"/><Relationship Id="rId18" Type="http://schemas.openxmlformats.org/officeDocument/2006/relationships/font" Target="fonts/Bebas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10671775e07_0_5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10671775e07_0_5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10671775e07_0_5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10671775e07_0_5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10671775e07_0_5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10671775e07_0_5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10671775e07_0_7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10671775e07_0_7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10671775e07_0_5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10671775e07_0_5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10671775e07_0_5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10671775e07_0_5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10671775e07_0_57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10671775e07_0_57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10671775e07_0_6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10671775e07_0_6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idx="1" type="subTitle"/>
          </p:nvPr>
        </p:nvSpPr>
        <p:spPr>
          <a:xfrm>
            <a:off x="6141075" y="3314700"/>
            <a:ext cx="2272500" cy="9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600">
                <a:solidFill>
                  <a:schemeClr val="accent6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9pPr>
          </a:lstStyle>
          <a:p/>
        </p:txBody>
      </p:sp>
      <p:cxnSp>
        <p:nvCxnSpPr>
          <p:cNvPr id="55" name="Google Shape;55;p14"/>
          <p:cNvCxnSpPr/>
          <p:nvPr/>
        </p:nvCxnSpPr>
        <p:spPr>
          <a:xfrm rot="10800000">
            <a:off x="1294550" y="1093431"/>
            <a:ext cx="4752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" name="Google Shape;56;p14"/>
          <p:cNvCxnSpPr/>
          <p:nvPr/>
        </p:nvCxnSpPr>
        <p:spPr>
          <a:xfrm rot="10800000">
            <a:off x="502200" y="1093429"/>
            <a:ext cx="623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Google Shape;57;p14"/>
          <p:cNvCxnSpPr/>
          <p:nvPr/>
        </p:nvCxnSpPr>
        <p:spPr>
          <a:xfrm rot="10800000">
            <a:off x="1139963" y="1309679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14"/>
          <p:cNvCxnSpPr/>
          <p:nvPr/>
        </p:nvCxnSpPr>
        <p:spPr>
          <a:xfrm rot="10800000">
            <a:off x="509788" y="1309679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14"/>
          <p:cNvCxnSpPr/>
          <p:nvPr/>
        </p:nvCxnSpPr>
        <p:spPr>
          <a:xfrm rot="10800000">
            <a:off x="1769750" y="2390929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" name="Google Shape;60;p14"/>
          <p:cNvCxnSpPr/>
          <p:nvPr/>
        </p:nvCxnSpPr>
        <p:spPr>
          <a:xfrm rot="10800000">
            <a:off x="1217025" y="2823429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" name="Google Shape;61;p14"/>
          <p:cNvCxnSpPr/>
          <p:nvPr/>
        </p:nvCxnSpPr>
        <p:spPr>
          <a:xfrm rot="10800000">
            <a:off x="502250" y="4983329"/>
            <a:ext cx="54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Google Shape;62;p14"/>
          <p:cNvCxnSpPr/>
          <p:nvPr/>
        </p:nvCxnSpPr>
        <p:spPr>
          <a:xfrm>
            <a:off x="5032775" y="44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4"/>
          <p:cNvCxnSpPr/>
          <p:nvPr/>
        </p:nvCxnSpPr>
        <p:spPr>
          <a:xfrm>
            <a:off x="6292350" y="44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4"/>
          <p:cNvCxnSpPr/>
          <p:nvPr/>
        </p:nvCxnSpPr>
        <p:spPr>
          <a:xfrm>
            <a:off x="7551925" y="44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" name="Google Shape;65;p14"/>
          <p:cNvCxnSpPr/>
          <p:nvPr/>
        </p:nvCxnSpPr>
        <p:spPr>
          <a:xfrm>
            <a:off x="4581375" y="661500"/>
            <a:ext cx="406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14"/>
          <p:cNvCxnSpPr/>
          <p:nvPr/>
        </p:nvCxnSpPr>
        <p:spPr>
          <a:xfrm>
            <a:off x="6585050" y="877750"/>
            <a:ext cx="2057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14"/>
          <p:cNvCxnSpPr/>
          <p:nvPr/>
        </p:nvCxnSpPr>
        <p:spPr>
          <a:xfrm>
            <a:off x="7382550" y="1094000"/>
            <a:ext cx="4752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14"/>
          <p:cNvCxnSpPr/>
          <p:nvPr/>
        </p:nvCxnSpPr>
        <p:spPr>
          <a:xfrm>
            <a:off x="8027000" y="1093998"/>
            <a:ext cx="623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4"/>
          <p:cNvCxnSpPr/>
          <p:nvPr/>
        </p:nvCxnSpPr>
        <p:spPr>
          <a:xfrm>
            <a:off x="6922138" y="1310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4"/>
          <p:cNvCxnSpPr/>
          <p:nvPr/>
        </p:nvCxnSpPr>
        <p:spPr>
          <a:xfrm>
            <a:off x="8181713" y="1310248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4"/>
          <p:cNvCxnSpPr/>
          <p:nvPr/>
        </p:nvCxnSpPr>
        <p:spPr>
          <a:xfrm>
            <a:off x="5763625" y="1526500"/>
            <a:ext cx="287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4"/>
          <p:cNvCxnSpPr/>
          <p:nvPr/>
        </p:nvCxnSpPr>
        <p:spPr>
          <a:xfrm>
            <a:off x="4811700" y="1742750"/>
            <a:ext cx="383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4"/>
          <p:cNvCxnSpPr/>
          <p:nvPr/>
        </p:nvCxnSpPr>
        <p:spPr>
          <a:xfrm>
            <a:off x="7551925" y="195899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4"/>
          <p:cNvCxnSpPr/>
          <p:nvPr/>
        </p:nvCxnSpPr>
        <p:spPr>
          <a:xfrm>
            <a:off x="5032775" y="217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4"/>
          <p:cNvCxnSpPr/>
          <p:nvPr/>
        </p:nvCxnSpPr>
        <p:spPr>
          <a:xfrm>
            <a:off x="6292350" y="217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4"/>
          <p:cNvCxnSpPr/>
          <p:nvPr/>
        </p:nvCxnSpPr>
        <p:spPr>
          <a:xfrm>
            <a:off x="7551925" y="217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4"/>
          <p:cNvCxnSpPr/>
          <p:nvPr/>
        </p:nvCxnSpPr>
        <p:spPr>
          <a:xfrm>
            <a:off x="6292350" y="239149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4"/>
          <p:cNvCxnSpPr/>
          <p:nvPr/>
        </p:nvCxnSpPr>
        <p:spPr>
          <a:xfrm>
            <a:off x="7551925" y="239149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4"/>
          <p:cNvCxnSpPr/>
          <p:nvPr/>
        </p:nvCxnSpPr>
        <p:spPr>
          <a:xfrm>
            <a:off x="6707875" y="2607750"/>
            <a:ext cx="1934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4"/>
          <p:cNvCxnSpPr/>
          <p:nvPr/>
        </p:nvCxnSpPr>
        <p:spPr>
          <a:xfrm>
            <a:off x="3568025" y="2824000"/>
            <a:ext cx="310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4"/>
          <p:cNvCxnSpPr/>
          <p:nvPr/>
        </p:nvCxnSpPr>
        <p:spPr>
          <a:xfrm>
            <a:off x="6845075" y="282399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4"/>
          <p:cNvCxnSpPr/>
          <p:nvPr/>
        </p:nvCxnSpPr>
        <p:spPr>
          <a:xfrm>
            <a:off x="8104650" y="2823998"/>
            <a:ext cx="54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4"/>
          <p:cNvCxnSpPr/>
          <p:nvPr/>
        </p:nvCxnSpPr>
        <p:spPr>
          <a:xfrm>
            <a:off x="5840400" y="3038950"/>
            <a:ext cx="217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4"/>
          <p:cNvCxnSpPr/>
          <p:nvPr/>
        </p:nvCxnSpPr>
        <p:spPr>
          <a:xfrm>
            <a:off x="8181713" y="3038950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4"/>
          <p:cNvCxnSpPr/>
          <p:nvPr/>
        </p:nvCxnSpPr>
        <p:spPr>
          <a:xfrm>
            <a:off x="8181713" y="4118900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4"/>
          <p:cNvCxnSpPr/>
          <p:nvPr/>
        </p:nvCxnSpPr>
        <p:spPr>
          <a:xfrm>
            <a:off x="7551925" y="43351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4"/>
          <p:cNvCxnSpPr/>
          <p:nvPr/>
        </p:nvCxnSpPr>
        <p:spPr>
          <a:xfrm>
            <a:off x="7551925" y="4551398"/>
            <a:ext cx="1090200" cy="0"/>
          </a:xfrm>
          <a:prstGeom prst="straightConnector1">
            <a:avLst/>
          </a:prstGeom>
          <a:noFill/>
          <a:ln cap="flat" cmpd="sng" w="9525">
            <a:solidFill>
              <a:srgbClr val="A4C2F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4"/>
          <p:cNvCxnSpPr/>
          <p:nvPr/>
        </p:nvCxnSpPr>
        <p:spPr>
          <a:xfrm>
            <a:off x="6707875" y="4767650"/>
            <a:ext cx="1934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4"/>
          <p:cNvCxnSpPr/>
          <p:nvPr/>
        </p:nvCxnSpPr>
        <p:spPr>
          <a:xfrm>
            <a:off x="6845075" y="498389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4"/>
          <p:cNvCxnSpPr/>
          <p:nvPr/>
        </p:nvCxnSpPr>
        <p:spPr>
          <a:xfrm>
            <a:off x="8104650" y="4983898"/>
            <a:ext cx="54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14"/>
          <p:cNvSpPr txBox="1"/>
          <p:nvPr>
            <p:ph type="ctrTitle"/>
          </p:nvPr>
        </p:nvSpPr>
        <p:spPr>
          <a:xfrm>
            <a:off x="730800" y="433500"/>
            <a:ext cx="3841200" cy="3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None/>
              <a:defRPr b="1" sz="16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2" type="ctrTitle"/>
          </p:nvPr>
        </p:nvSpPr>
        <p:spPr>
          <a:xfrm>
            <a:off x="730800" y="1089825"/>
            <a:ext cx="4305300" cy="36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8500"/>
              <a:buFont typeface="Work Sans"/>
              <a:buNone/>
              <a:defRPr b="1" sz="5900">
                <a:solidFill>
                  <a:schemeClr val="accent6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8500"/>
              <a:buNone/>
              <a:defRPr sz="85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8500"/>
              <a:buNone/>
              <a:defRPr sz="85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8500"/>
              <a:buNone/>
              <a:defRPr sz="85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8500"/>
              <a:buNone/>
              <a:defRPr sz="85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8500"/>
              <a:buNone/>
              <a:defRPr sz="85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8500"/>
              <a:buNone/>
              <a:defRPr sz="85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8500"/>
              <a:buNone/>
              <a:defRPr sz="85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8500"/>
              <a:buNone/>
              <a:defRPr sz="8500"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Google Shape;94;p15"/>
          <p:cNvCxnSpPr/>
          <p:nvPr/>
        </p:nvCxnSpPr>
        <p:spPr>
          <a:xfrm rot="10800000">
            <a:off x="1294550" y="1093431"/>
            <a:ext cx="475200" cy="0"/>
          </a:xfrm>
          <a:prstGeom prst="straightConnector1">
            <a:avLst/>
          </a:prstGeom>
          <a:noFill/>
          <a:ln cap="flat" cmpd="sng" w="9525">
            <a:solidFill>
              <a:srgbClr val="B6D7A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5"/>
          <p:cNvCxnSpPr/>
          <p:nvPr/>
        </p:nvCxnSpPr>
        <p:spPr>
          <a:xfrm rot="10800000">
            <a:off x="502200" y="1093429"/>
            <a:ext cx="623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5"/>
          <p:cNvCxnSpPr/>
          <p:nvPr/>
        </p:nvCxnSpPr>
        <p:spPr>
          <a:xfrm rot="10800000">
            <a:off x="1139963" y="1309679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5"/>
          <p:cNvCxnSpPr/>
          <p:nvPr/>
        </p:nvCxnSpPr>
        <p:spPr>
          <a:xfrm rot="10800000">
            <a:off x="509788" y="1309679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5"/>
          <p:cNvCxnSpPr/>
          <p:nvPr/>
        </p:nvCxnSpPr>
        <p:spPr>
          <a:xfrm rot="10800000">
            <a:off x="510175" y="1525931"/>
            <a:ext cx="287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5"/>
          <p:cNvCxnSpPr/>
          <p:nvPr/>
        </p:nvCxnSpPr>
        <p:spPr>
          <a:xfrm rot="10800000">
            <a:off x="510175" y="1958429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5"/>
          <p:cNvCxnSpPr/>
          <p:nvPr/>
        </p:nvCxnSpPr>
        <p:spPr>
          <a:xfrm rot="10800000">
            <a:off x="1769750" y="2390929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5"/>
          <p:cNvCxnSpPr/>
          <p:nvPr/>
        </p:nvCxnSpPr>
        <p:spPr>
          <a:xfrm rot="10800000">
            <a:off x="510175" y="2390929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5"/>
          <p:cNvCxnSpPr/>
          <p:nvPr/>
        </p:nvCxnSpPr>
        <p:spPr>
          <a:xfrm rot="10800000">
            <a:off x="1217025" y="2823429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5"/>
          <p:cNvCxnSpPr/>
          <p:nvPr/>
        </p:nvCxnSpPr>
        <p:spPr>
          <a:xfrm rot="10800000">
            <a:off x="502250" y="2823429"/>
            <a:ext cx="54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5"/>
          <p:cNvCxnSpPr/>
          <p:nvPr/>
        </p:nvCxnSpPr>
        <p:spPr>
          <a:xfrm rot="10800000">
            <a:off x="502250" y="4983329"/>
            <a:ext cx="54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5"/>
          <p:cNvCxnSpPr/>
          <p:nvPr/>
        </p:nvCxnSpPr>
        <p:spPr>
          <a:xfrm>
            <a:off x="5032775" y="44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5"/>
          <p:cNvCxnSpPr/>
          <p:nvPr/>
        </p:nvCxnSpPr>
        <p:spPr>
          <a:xfrm>
            <a:off x="6292350" y="44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5"/>
          <p:cNvCxnSpPr/>
          <p:nvPr/>
        </p:nvCxnSpPr>
        <p:spPr>
          <a:xfrm>
            <a:off x="7551925" y="44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5"/>
          <p:cNvCxnSpPr/>
          <p:nvPr/>
        </p:nvCxnSpPr>
        <p:spPr>
          <a:xfrm>
            <a:off x="4581375" y="661500"/>
            <a:ext cx="406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5"/>
          <p:cNvCxnSpPr/>
          <p:nvPr/>
        </p:nvCxnSpPr>
        <p:spPr>
          <a:xfrm>
            <a:off x="6585050" y="877750"/>
            <a:ext cx="2057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5"/>
          <p:cNvCxnSpPr/>
          <p:nvPr/>
        </p:nvCxnSpPr>
        <p:spPr>
          <a:xfrm>
            <a:off x="7382550" y="1094000"/>
            <a:ext cx="4752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5"/>
          <p:cNvCxnSpPr/>
          <p:nvPr/>
        </p:nvCxnSpPr>
        <p:spPr>
          <a:xfrm>
            <a:off x="8027000" y="1093998"/>
            <a:ext cx="623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5"/>
          <p:cNvCxnSpPr/>
          <p:nvPr/>
        </p:nvCxnSpPr>
        <p:spPr>
          <a:xfrm>
            <a:off x="6922138" y="1310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5"/>
          <p:cNvCxnSpPr/>
          <p:nvPr/>
        </p:nvCxnSpPr>
        <p:spPr>
          <a:xfrm>
            <a:off x="8181713" y="1310248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5"/>
          <p:cNvCxnSpPr/>
          <p:nvPr/>
        </p:nvCxnSpPr>
        <p:spPr>
          <a:xfrm>
            <a:off x="5763625" y="1526500"/>
            <a:ext cx="287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5"/>
          <p:cNvCxnSpPr/>
          <p:nvPr/>
        </p:nvCxnSpPr>
        <p:spPr>
          <a:xfrm>
            <a:off x="4811700" y="1742750"/>
            <a:ext cx="383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5"/>
          <p:cNvCxnSpPr/>
          <p:nvPr/>
        </p:nvCxnSpPr>
        <p:spPr>
          <a:xfrm>
            <a:off x="7551925" y="195899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5032775" y="217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5"/>
          <p:cNvCxnSpPr/>
          <p:nvPr/>
        </p:nvCxnSpPr>
        <p:spPr>
          <a:xfrm>
            <a:off x="6292350" y="217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5"/>
          <p:cNvCxnSpPr/>
          <p:nvPr/>
        </p:nvCxnSpPr>
        <p:spPr>
          <a:xfrm>
            <a:off x="7551925" y="217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5"/>
          <p:cNvCxnSpPr/>
          <p:nvPr/>
        </p:nvCxnSpPr>
        <p:spPr>
          <a:xfrm>
            <a:off x="6292350" y="239149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5"/>
          <p:cNvCxnSpPr/>
          <p:nvPr/>
        </p:nvCxnSpPr>
        <p:spPr>
          <a:xfrm>
            <a:off x="7551925" y="239149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5"/>
          <p:cNvCxnSpPr/>
          <p:nvPr/>
        </p:nvCxnSpPr>
        <p:spPr>
          <a:xfrm>
            <a:off x="6707875" y="2607750"/>
            <a:ext cx="1934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5"/>
          <p:cNvCxnSpPr/>
          <p:nvPr/>
        </p:nvCxnSpPr>
        <p:spPr>
          <a:xfrm>
            <a:off x="3568025" y="2824000"/>
            <a:ext cx="310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5"/>
          <p:cNvCxnSpPr/>
          <p:nvPr/>
        </p:nvCxnSpPr>
        <p:spPr>
          <a:xfrm>
            <a:off x="6845075" y="282399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5"/>
          <p:cNvCxnSpPr/>
          <p:nvPr/>
        </p:nvCxnSpPr>
        <p:spPr>
          <a:xfrm>
            <a:off x="8104650" y="2823998"/>
            <a:ext cx="54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5"/>
          <p:cNvCxnSpPr/>
          <p:nvPr/>
        </p:nvCxnSpPr>
        <p:spPr>
          <a:xfrm>
            <a:off x="5840400" y="3038950"/>
            <a:ext cx="217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5"/>
          <p:cNvCxnSpPr/>
          <p:nvPr/>
        </p:nvCxnSpPr>
        <p:spPr>
          <a:xfrm>
            <a:off x="8181713" y="3038950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5"/>
          <p:cNvCxnSpPr/>
          <p:nvPr/>
        </p:nvCxnSpPr>
        <p:spPr>
          <a:xfrm>
            <a:off x="8104650" y="3903948"/>
            <a:ext cx="54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5"/>
          <p:cNvCxnSpPr/>
          <p:nvPr/>
        </p:nvCxnSpPr>
        <p:spPr>
          <a:xfrm>
            <a:off x="5840400" y="4118900"/>
            <a:ext cx="217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5"/>
          <p:cNvCxnSpPr/>
          <p:nvPr/>
        </p:nvCxnSpPr>
        <p:spPr>
          <a:xfrm>
            <a:off x="8181713" y="4118900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5"/>
          <p:cNvCxnSpPr/>
          <p:nvPr/>
        </p:nvCxnSpPr>
        <p:spPr>
          <a:xfrm>
            <a:off x="7551925" y="43351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5"/>
          <p:cNvCxnSpPr/>
          <p:nvPr/>
        </p:nvCxnSpPr>
        <p:spPr>
          <a:xfrm>
            <a:off x="7551925" y="455139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5"/>
          <p:cNvCxnSpPr/>
          <p:nvPr/>
        </p:nvCxnSpPr>
        <p:spPr>
          <a:xfrm>
            <a:off x="6707875" y="4767650"/>
            <a:ext cx="1934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15"/>
          <p:cNvCxnSpPr/>
          <p:nvPr/>
        </p:nvCxnSpPr>
        <p:spPr>
          <a:xfrm>
            <a:off x="6845075" y="498389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15"/>
          <p:cNvCxnSpPr/>
          <p:nvPr/>
        </p:nvCxnSpPr>
        <p:spPr>
          <a:xfrm>
            <a:off x="8104650" y="4983898"/>
            <a:ext cx="54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Google Shape;136;p15"/>
          <p:cNvSpPr txBox="1"/>
          <p:nvPr>
            <p:ph hasCustomPrompt="1" type="title"/>
          </p:nvPr>
        </p:nvSpPr>
        <p:spPr>
          <a:xfrm>
            <a:off x="730800" y="1297375"/>
            <a:ext cx="2787600" cy="14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b="1" sz="120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137" name="Google Shape;137;p15"/>
          <p:cNvSpPr txBox="1"/>
          <p:nvPr>
            <p:ph idx="2" type="ctrTitle"/>
          </p:nvPr>
        </p:nvSpPr>
        <p:spPr>
          <a:xfrm>
            <a:off x="730800" y="433500"/>
            <a:ext cx="3841200" cy="3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None/>
              <a:defRPr b="1" sz="16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8" name="Google Shape;138;p15"/>
          <p:cNvSpPr txBox="1"/>
          <p:nvPr>
            <p:ph idx="3" type="ctrTitle"/>
          </p:nvPr>
        </p:nvSpPr>
        <p:spPr>
          <a:xfrm>
            <a:off x="730800" y="2571750"/>
            <a:ext cx="3841200" cy="21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Work Sans"/>
              <a:buNone/>
              <a:defRPr b="1" sz="5900">
                <a:solidFill>
                  <a:srgbClr val="FFFFFF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139" name="Google Shape;139;p15"/>
          <p:cNvSpPr txBox="1"/>
          <p:nvPr>
            <p:ph idx="1" type="subTitle"/>
          </p:nvPr>
        </p:nvSpPr>
        <p:spPr>
          <a:xfrm>
            <a:off x="5716575" y="3314700"/>
            <a:ext cx="2697000" cy="9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Google Shape;141;p16"/>
          <p:cNvCxnSpPr/>
          <p:nvPr/>
        </p:nvCxnSpPr>
        <p:spPr>
          <a:xfrm>
            <a:off x="502200" y="1182548"/>
            <a:ext cx="88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6"/>
          <p:cNvCxnSpPr/>
          <p:nvPr/>
        </p:nvCxnSpPr>
        <p:spPr>
          <a:xfrm>
            <a:off x="5032775" y="44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6"/>
          <p:cNvCxnSpPr/>
          <p:nvPr/>
        </p:nvCxnSpPr>
        <p:spPr>
          <a:xfrm>
            <a:off x="6292350" y="44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6"/>
          <p:cNvCxnSpPr/>
          <p:nvPr/>
        </p:nvCxnSpPr>
        <p:spPr>
          <a:xfrm>
            <a:off x="7551925" y="44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6"/>
          <p:cNvCxnSpPr/>
          <p:nvPr/>
        </p:nvCxnSpPr>
        <p:spPr>
          <a:xfrm>
            <a:off x="4581375" y="813900"/>
            <a:ext cx="406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16"/>
          <p:cNvCxnSpPr/>
          <p:nvPr/>
        </p:nvCxnSpPr>
        <p:spPr>
          <a:xfrm>
            <a:off x="6585050" y="1182550"/>
            <a:ext cx="2057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16"/>
          <p:cNvCxnSpPr/>
          <p:nvPr/>
        </p:nvCxnSpPr>
        <p:spPr>
          <a:xfrm>
            <a:off x="7382550" y="1551200"/>
            <a:ext cx="4752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16"/>
          <p:cNvCxnSpPr/>
          <p:nvPr/>
        </p:nvCxnSpPr>
        <p:spPr>
          <a:xfrm>
            <a:off x="8027000" y="1551198"/>
            <a:ext cx="623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16"/>
          <p:cNvCxnSpPr/>
          <p:nvPr/>
        </p:nvCxnSpPr>
        <p:spPr>
          <a:xfrm>
            <a:off x="8181713" y="1919848"/>
            <a:ext cx="460800" cy="0"/>
          </a:xfrm>
          <a:prstGeom prst="straightConnector1">
            <a:avLst/>
          </a:prstGeom>
          <a:noFill/>
          <a:ln cap="flat" cmpd="sng" w="9525">
            <a:solidFill>
              <a:srgbClr val="D5A6B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16"/>
          <p:cNvCxnSpPr/>
          <p:nvPr/>
        </p:nvCxnSpPr>
        <p:spPr>
          <a:xfrm>
            <a:off x="7551925" y="3025798"/>
            <a:ext cx="1090200" cy="0"/>
          </a:xfrm>
          <a:prstGeom prst="straightConnector1">
            <a:avLst/>
          </a:prstGeom>
          <a:noFill/>
          <a:ln cap="flat" cmpd="sng" w="9525">
            <a:solidFill>
              <a:srgbClr val="D5A6B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16"/>
          <p:cNvCxnSpPr/>
          <p:nvPr/>
        </p:nvCxnSpPr>
        <p:spPr>
          <a:xfrm>
            <a:off x="6292350" y="33944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16"/>
          <p:cNvCxnSpPr/>
          <p:nvPr/>
        </p:nvCxnSpPr>
        <p:spPr>
          <a:xfrm>
            <a:off x="7551925" y="33944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16"/>
          <p:cNvCxnSpPr/>
          <p:nvPr/>
        </p:nvCxnSpPr>
        <p:spPr>
          <a:xfrm>
            <a:off x="8104650" y="4500398"/>
            <a:ext cx="54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16"/>
          <p:cNvCxnSpPr/>
          <p:nvPr/>
        </p:nvCxnSpPr>
        <p:spPr>
          <a:xfrm>
            <a:off x="5840400" y="4867750"/>
            <a:ext cx="217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16"/>
          <p:cNvCxnSpPr/>
          <p:nvPr/>
        </p:nvCxnSpPr>
        <p:spPr>
          <a:xfrm>
            <a:off x="8181713" y="4867750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Manrope"/>
              <a:buNone/>
              <a:defRPr b="1">
                <a:solidFill>
                  <a:schemeClr val="accent6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Manrope"/>
              <a:buNone/>
              <a:defRPr b="1">
                <a:solidFill>
                  <a:schemeClr val="accent6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Manrope"/>
              <a:buNone/>
              <a:defRPr b="1">
                <a:solidFill>
                  <a:schemeClr val="accent6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Manrope"/>
              <a:buNone/>
              <a:defRPr b="1">
                <a:solidFill>
                  <a:schemeClr val="accent6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Manrope"/>
              <a:buNone/>
              <a:defRPr b="1">
                <a:solidFill>
                  <a:schemeClr val="accent6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Manrope"/>
              <a:buNone/>
              <a:defRPr b="1">
                <a:solidFill>
                  <a:schemeClr val="accent6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Manrope"/>
              <a:buNone/>
              <a:defRPr b="1">
                <a:solidFill>
                  <a:schemeClr val="accent6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Manrope"/>
              <a:buNone/>
              <a:defRPr b="1">
                <a:solidFill>
                  <a:schemeClr val="accent6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Manrope"/>
              <a:buNone/>
              <a:defRPr b="1">
                <a:solidFill>
                  <a:schemeClr val="accent6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720000" y="1203200"/>
            <a:ext cx="7704000" cy="35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AutoNum type="arabicPeriod"/>
              <a:defRPr sz="1200">
                <a:solidFill>
                  <a:schemeClr val="accent6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AutoNum type="alphaLcPeriod"/>
              <a:defRPr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AutoNum type="romanLcPeriod"/>
              <a:defRPr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AutoNum type="arabicPeriod"/>
              <a:defRPr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AutoNum type="alphaLcPeriod"/>
              <a:defRPr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AutoNum type="romanLcPeriod"/>
              <a:defRPr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AutoNum type="arabicPeriod"/>
              <a:defRPr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AutoNum type="alphaLcPeriod"/>
              <a:defRPr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AutoNum type="romanLcPeriod"/>
              <a:defRPr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idx="1" type="subTitle"/>
          </p:nvPr>
        </p:nvSpPr>
        <p:spPr>
          <a:xfrm>
            <a:off x="4572000" y="2905650"/>
            <a:ext cx="3531000" cy="17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0" name="Google Shape;160;p17"/>
          <p:cNvCxnSpPr/>
          <p:nvPr/>
        </p:nvCxnSpPr>
        <p:spPr>
          <a:xfrm>
            <a:off x="502200" y="1182548"/>
            <a:ext cx="88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17"/>
          <p:cNvCxnSpPr/>
          <p:nvPr/>
        </p:nvCxnSpPr>
        <p:spPr>
          <a:xfrm>
            <a:off x="5032775" y="44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17"/>
          <p:cNvCxnSpPr/>
          <p:nvPr/>
        </p:nvCxnSpPr>
        <p:spPr>
          <a:xfrm>
            <a:off x="6292350" y="44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17"/>
          <p:cNvCxnSpPr/>
          <p:nvPr/>
        </p:nvCxnSpPr>
        <p:spPr>
          <a:xfrm>
            <a:off x="7551925" y="44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17"/>
          <p:cNvCxnSpPr/>
          <p:nvPr/>
        </p:nvCxnSpPr>
        <p:spPr>
          <a:xfrm>
            <a:off x="7082050" y="813900"/>
            <a:ext cx="156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17"/>
          <p:cNvCxnSpPr/>
          <p:nvPr/>
        </p:nvCxnSpPr>
        <p:spPr>
          <a:xfrm>
            <a:off x="6585050" y="1182550"/>
            <a:ext cx="2057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17"/>
          <p:cNvCxnSpPr/>
          <p:nvPr/>
        </p:nvCxnSpPr>
        <p:spPr>
          <a:xfrm>
            <a:off x="7382550" y="1551200"/>
            <a:ext cx="4752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17"/>
          <p:cNvCxnSpPr/>
          <p:nvPr/>
        </p:nvCxnSpPr>
        <p:spPr>
          <a:xfrm>
            <a:off x="8027000" y="1551198"/>
            <a:ext cx="623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17"/>
          <p:cNvCxnSpPr/>
          <p:nvPr/>
        </p:nvCxnSpPr>
        <p:spPr>
          <a:xfrm>
            <a:off x="8181713" y="1919848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17"/>
          <p:cNvCxnSpPr/>
          <p:nvPr/>
        </p:nvCxnSpPr>
        <p:spPr>
          <a:xfrm>
            <a:off x="7551925" y="302579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17"/>
          <p:cNvCxnSpPr/>
          <p:nvPr/>
        </p:nvCxnSpPr>
        <p:spPr>
          <a:xfrm>
            <a:off x="7551925" y="33944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17"/>
          <p:cNvCxnSpPr/>
          <p:nvPr/>
        </p:nvCxnSpPr>
        <p:spPr>
          <a:xfrm>
            <a:off x="8104650" y="4500398"/>
            <a:ext cx="54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17"/>
          <p:cNvCxnSpPr/>
          <p:nvPr/>
        </p:nvCxnSpPr>
        <p:spPr>
          <a:xfrm>
            <a:off x="5840400" y="4867750"/>
            <a:ext cx="217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17"/>
          <p:cNvCxnSpPr/>
          <p:nvPr/>
        </p:nvCxnSpPr>
        <p:spPr>
          <a:xfrm>
            <a:off x="8181713" y="4867750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Google Shape;174;p17"/>
          <p:cNvSpPr txBox="1"/>
          <p:nvPr>
            <p:ph type="title"/>
          </p:nvPr>
        </p:nvSpPr>
        <p:spPr>
          <a:xfrm>
            <a:off x="4572000" y="2489600"/>
            <a:ext cx="3531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sz="250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175" name="Google Shape;175;p17"/>
          <p:cNvSpPr txBox="1"/>
          <p:nvPr>
            <p:ph idx="2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b="1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b="1">
                <a:latin typeface="Manrope"/>
                <a:ea typeface="Manrope"/>
                <a:cs typeface="Manrope"/>
                <a:sym typeface="Manrop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b="1">
                <a:latin typeface="Manrope"/>
                <a:ea typeface="Manrope"/>
                <a:cs typeface="Manrope"/>
                <a:sym typeface="Manrop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b="1">
                <a:latin typeface="Manrope"/>
                <a:ea typeface="Manrope"/>
                <a:cs typeface="Manrope"/>
                <a:sym typeface="Manrop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b="1">
                <a:latin typeface="Manrope"/>
                <a:ea typeface="Manrope"/>
                <a:cs typeface="Manrope"/>
                <a:sym typeface="Manrop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b="1">
                <a:latin typeface="Manrope"/>
                <a:ea typeface="Manrope"/>
                <a:cs typeface="Manrope"/>
                <a:sym typeface="Manrop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b="1">
                <a:latin typeface="Manrope"/>
                <a:ea typeface="Manrope"/>
                <a:cs typeface="Manrope"/>
                <a:sym typeface="Manrop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b="1">
                <a:latin typeface="Manrope"/>
                <a:ea typeface="Manrope"/>
                <a:cs typeface="Manrope"/>
                <a:sym typeface="Manrop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b="1"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176" name="Google Shape;176;p17"/>
          <p:cNvSpPr txBox="1"/>
          <p:nvPr>
            <p:ph idx="3" type="title"/>
          </p:nvPr>
        </p:nvSpPr>
        <p:spPr>
          <a:xfrm>
            <a:off x="735300" y="2489600"/>
            <a:ext cx="3531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sz="240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177" name="Google Shape;177;p17"/>
          <p:cNvSpPr txBox="1"/>
          <p:nvPr>
            <p:ph idx="4" type="subTitle"/>
          </p:nvPr>
        </p:nvSpPr>
        <p:spPr>
          <a:xfrm>
            <a:off x="735300" y="2905650"/>
            <a:ext cx="3531000" cy="17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9" name="Google Shape;179;p18"/>
          <p:cNvCxnSpPr/>
          <p:nvPr/>
        </p:nvCxnSpPr>
        <p:spPr>
          <a:xfrm>
            <a:off x="502200" y="1182548"/>
            <a:ext cx="88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18"/>
          <p:cNvCxnSpPr/>
          <p:nvPr/>
        </p:nvCxnSpPr>
        <p:spPr>
          <a:xfrm>
            <a:off x="5032775" y="44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18"/>
          <p:cNvCxnSpPr/>
          <p:nvPr/>
        </p:nvCxnSpPr>
        <p:spPr>
          <a:xfrm>
            <a:off x="6292350" y="44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18"/>
          <p:cNvCxnSpPr/>
          <p:nvPr/>
        </p:nvCxnSpPr>
        <p:spPr>
          <a:xfrm>
            <a:off x="7551925" y="44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18"/>
          <p:cNvCxnSpPr/>
          <p:nvPr/>
        </p:nvCxnSpPr>
        <p:spPr>
          <a:xfrm>
            <a:off x="7125300" y="813900"/>
            <a:ext cx="151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18"/>
          <p:cNvCxnSpPr/>
          <p:nvPr/>
        </p:nvCxnSpPr>
        <p:spPr>
          <a:xfrm>
            <a:off x="6585050" y="1182550"/>
            <a:ext cx="2057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b="1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b="1">
                <a:latin typeface="Manrope"/>
                <a:ea typeface="Manrope"/>
                <a:cs typeface="Manrope"/>
                <a:sym typeface="Manrop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b="1">
                <a:latin typeface="Manrope"/>
                <a:ea typeface="Manrope"/>
                <a:cs typeface="Manrope"/>
                <a:sym typeface="Manrop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b="1">
                <a:latin typeface="Manrope"/>
                <a:ea typeface="Manrope"/>
                <a:cs typeface="Manrope"/>
                <a:sym typeface="Manrop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b="1">
                <a:latin typeface="Manrope"/>
                <a:ea typeface="Manrope"/>
                <a:cs typeface="Manrope"/>
                <a:sym typeface="Manrop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b="1">
                <a:latin typeface="Manrope"/>
                <a:ea typeface="Manrope"/>
                <a:cs typeface="Manrope"/>
                <a:sym typeface="Manrop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b="1">
                <a:latin typeface="Manrope"/>
                <a:ea typeface="Manrope"/>
                <a:cs typeface="Manrope"/>
                <a:sym typeface="Manrop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b="1">
                <a:latin typeface="Manrope"/>
                <a:ea typeface="Manrope"/>
                <a:cs typeface="Manrope"/>
                <a:sym typeface="Manrop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b="1"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dk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7" name="Google Shape;187;p19"/>
          <p:cNvCxnSpPr/>
          <p:nvPr/>
        </p:nvCxnSpPr>
        <p:spPr>
          <a:xfrm rot="10800000">
            <a:off x="502250" y="4983329"/>
            <a:ext cx="54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19"/>
          <p:cNvCxnSpPr/>
          <p:nvPr/>
        </p:nvCxnSpPr>
        <p:spPr>
          <a:xfrm>
            <a:off x="5032775" y="44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19"/>
          <p:cNvCxnSpPr/>
          <p:nvPr/>
        </p:nvCxnSpPr>
        <p:spPr>
          <a:xfrm>
            <a:off x="6292350" y="44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19"/>
          <p:cNvCxnSpPr/>
          <p:nvPr/>
        </p:nvCxnSpPr>
        <p:spPr>
          <a:xfrm>
            <a:off x="7551925" y="44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19"/>
          <p:cNvCxnSpPr/>
          <p:nvPr/>
        </p:nvCxnSpPr>
        <p:spPr>
          <a:xfrm>
            <a:off x="4581375" y="661500"/>
            <a:ext cx="406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19"/>
          <p:cNvCxnSpPr/>
          <p:nvPr/>
        </p:nvCxnSpPr>
        <p:spPr>
          <a:xfrm>
            <a:off x="6585050" y="877750"/>
            <a:ext cx="2057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19"/>
          <p:cNvCxnSpPr/>
          <p:nvPr/>
        </p:nvCxnSpPr>
        <p:spPr>
          <a:xfrm>
            <a:off x="7382550" y="1094000"/>
            <a:ext cx="4752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19"/>
          <p:cNvCxnSpPr/>
          <p:nvPr/>
        </p:nvCxnSpPr>
        <p:spPr>
          <a:xfrm>
            <a:off x="8027000" y="1093998"/>
            <a:ext cx="623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19"/>
          <p:cNvCxnSpPr/>
          <p:nvPr/>
        </p:nvCxnSpPr>
        <p:spPr>
          <a:xfrm>
            <a:off x="6922138" y="1310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19"/>
          <p:cNvCxnSpPr/>
          <p:nvPr/>
        </p:nvCxnSpPr>
        <p:spPr>
          <a:xfrm>
            <a:off x="8181713" y="1310248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19"/>
          <p:cNvCxnSpPr/>
          <p:nvPr/>
        </p:nvCxnSpPr>
        <p:spPr>
          <a:xfrm>
            <a:off x="5763625" y="1526500"/>
            <a:ext cx="287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19"/>
          <p:cNvCxnSpPr/>
          <p:nvPr/>
        </p:nvCxnSpPr>
        <p:spPr>
          <a:xfrm>
            <a:off x="4811700" y="1742750"/>
            <a:ext cx="383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19"/>
          <p:cNvCxnSpPr/>
          <p:nvPr/>
        </p:nvCxnSpPr>
        <p:spPr>
          <a:xfrm>
            <a:off x="7551925" y="195899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19"/>
          <p:cNvCxnSpPr/>
          <p:nvPr/>
        </p:nvCxnSpPr>
        <p:spPr>
          <a:xfrm>
            <a:off x="5032775" y="217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19"/>
          <p:cNvCxnSpPr/>
          <p:nvPr/>
        </p:nvCxnSpPr>
        <p:spPr>
          <a:xfrm>
            <a:off x="6292350" y="217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19"/>
          <p:cNvCxnSpPr/>
          <p:nvPr/>
        </p:nvCxnSpPr>
        <p:spPr>
          <a:xfrm>
            <a:off x="7551925" y="217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19"/>
          <p:cNvCxnSpPr/>
          <p:nvPr/>
        </p:nvCxnSpPr>
        <p:spPr>
          <a:xfrm>
            <a:off x="6292350" y="239149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19"/>
          <p:cNvCxnSpPr/>
          <p:nvPr/>
        </p:nvCxnSpPr>
        <p:spPr>
          <a:xfrm>
            <a:off x="7551925" y="239149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19"/>
          <p:cNvCxnSpPr/>
          <p:nvPr/>
        </p:nvCxnSpPr>
        <p:spPr>
          <a:xfrm>
            <a:off x="6707875" y="2607750"/>
            <a:ext cx="1934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19"/>
          <p:cNvCxnSpPr/>
          <p:nvPr/>
        </p:nvCxnSpPr>
        <p:spPr>
          <a:xfrm>
            <a:off x="6845075" y="282399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19"/>
          <p:cNvCxnSpPr/>
          <p:nvPr/>
        </p:nvCxnSpPr>
        <p:spPr>
          <a:xfrm>
            <a:off x="8104650" y="2823998"/>
            <a:ext cx="54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19"/>
          <p:cNvCxnSpPr/>
          <p:nvPr/>
        </p:nvCxnSpPr>
        <p:spPr>
          <a:xfrm>
            <a:off x="5840400" y="3038950"/>
            <a:ext cx="217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19"/>
          <p:cNvCxnSpPr/>
          <p:nvPr/>
        </p:nvCxnSpPr>
        <p:spPr>
          <a:xfrm>
            <a:off x="8181713" y="3038950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19"/>
          <p:cNvCxnSpPr/>
          <p:nvPr/>
        </p:nvCxnSpPr>
        <p:spPr>
          <a:xfrm>
            <a:off x="8104650" y="3903948"/>
            <a:ext cx="54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19"/>
          <p:cNvCxnSpPr/>
          <p:nvPr/>
        </p:nvCxnSpPr>
        <p:spPr>
          <a:xfrm>
            <a:off x="5840400" y="4118900"/>
            <a:ext cx="217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19"/>
          <p:cNvCxnSpPr/>
          <p:nvPr/>
        </p:nvCxnSpPr>
        <p:spPr>
          <a:xfrm>
            <a:off x="8181713" y="4118900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19"/>
          <p:cNvCxnSpPr/>
          <p:nvPr/>
        </p:nvCxnSpPr>
        <p:spPr>
          <a:xfrm>
            <a:off x="7551925" y="43351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19"/>
          <p:cNvCxnSpPr/>
          <p:nvPr/>
        </p:nvCxnSpPr>
        <p:spPr>
          <a:xfrm>
            <a:off x="7551925" y="455139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19"/>
          <p:cNvCxnSpPr/>
          <p:nvPr/>
        </p:nvCxnSpPr>
        <p:spPr>
          <a:xfrm>
            <a:off x="6707875" y="4767650"/>
            <a:ext cx="1934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19"/>
          <p:cNvCxnSpPr/>
          <p:nvPr/>
        </p:nvCxnSpPr>
        <p:spPr>
          <a:xfrm>
            <a:off x="6845075" y="498389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19"/>
          <p:cNvCxnSpPr/>
          <p:nvPr/>
        </p:nvCxnSpPr>
        <p:spPr>
          <a:xfrm>
            <a:off x="8104650" y="4983898"/>
            <a:ext cx="54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" name="Google Shape;218;p19"/>
          <p:cNvSpPr txBox="1"/>
          <p:nvPr>
            <p:ph type="ctrTitle"/>
          </p:nvPr>
        </p:nvSpPr>
        <p:spPr>
          <a:xfrm>
            <a:off x="730800" y="433500"/>
            <a:ext cx="3841200" cy="3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None/>
              <a:defRPr b="1" sz="16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9" name="Google Shape;219;p19"/>
          <p:cNvSpPr txBox="1"/>
          <p:nvPr>
            <p:ph idx="2" type="ctrTitle"/>
          </p:nvPr>
        </p:nvSpPr>
        <p:spPr>
          <a:xfrm>
            <a:off x="730800" y="909700"/>
            <a:ext cx="4632000" cy="21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Work Sans"/>
              <a:buNone/>
              <a:defRPr b="1" sz="5900">
                <a:solidFill>
                  <a:srgbClr val="FFFFFF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220" name="Google Shape;220;p19"/>
          <p:cNvSpPr txBox="1"/>
          <p:nvPr>
            <p:ph idx="1" type="subTitle"/>
          </p:nvPr>
        </p:nvSpPr>
        <p:spPr>
          <a:xfrm>
            <a:off x="730800" y="3314700"/>
            <a:ext cx="4462200" cy="1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2" name="Google Shape;222;p20"/>
          <p:cNvCxnSpPr/>
          <p:nvPr/>
        </p:nvCxnSpPr>
        <p:spPr>
          <a:xfrm rot="10800000">
            <a:off x="1294550" y="1093431"/>
            <a:ext cx="475200" cy="0"/>
          </a:xfrm>
          <a:prstGeom prst="straightConnector1">
            <a:avLst/>
          </a:prstGeom>
          <a:noFill/>
          <a:ln cap="flat" cmpd="sng" w="9525">
            <a:solidFill>
              <a:srgbClr val="B6D7A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0"/>
          <p:cNvCxnSpPr/>
          <p:nvPr/>
        </p:nvCxnSpPr>
        <p:spPr>
          <a:xfrm rot="10800000">
            <a:off x="502200" y="1093429"/>
            <a:ext cx="623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20"/>
          <p:cNvCxnSpPr/>
          <p:nvPr/>
        </p:nvCxnSpPr>
        <p:spPr>
          <a:xfrm rot="10800000">
            <a:off x="1139963" y="1309679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20"/>
          <p:cNvCxnSpPr/>
          <p:nvPr/>
        </p:nvCxnSpPr>
        <p:spPr>
          <a:xfrm rot="10800000">
            <a:off x="509788" y="1309679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20"/>
          <p:cNvCxnSpPr/>
          <p:nvPr/>
        </p:nvCxnSpPr>
        <p:spPr>
          <a:xfrm rot="10800000">
            <a:off x="510175" y="1525931"/>
            <a:ext cx="287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20"/>
          <p:cNvCxnSpPr/>
          <p:nvPr/>
        </p:nvCxnSpPr>
        <p:spPr>
          <a:xfrm rot="10800000">
            <a:off x="510175" y="1958429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20"/>
          <p:cNvCxnSpPr/>
          <p:nvPr/>
        </p:nvCxnSpPr>
        <p:spPr>
          <a:xfrm rot="10800000">
            <a:off x="1769750" y="2390929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20"/>
          <p:cNvCxnSpPr/>
          <p:nvPr/>
        </p:nvCxnSpPr>
        <p:spPr>
          <a:xfrm rot="10800000">
            <a:off x="510175" y="2390929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20"/>
          <p:cNvCxnSpPr/>
          <p:nvPr/>
        </p:nvCxnSpPr>
        <p:spPr>
          <a:xfrm rot="10800000">
            <a:off x="510025" y="2607181"/>
            <a:ext cx="1934400" cy="0"/>
          </a:xfrm>
          <a:prstGeom prst="straightConnector1">
            <a:avLst/>
          </a:prstGeom>
          <a:noFill/>
          <a:ln cap="flat" cmpd="sng" w="9525">
            <a:solidFill>
              <a:srgbClr val="B6D7A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20"/>
          <p:cNvCxnSpPr/>
          <p:nvPr/>
        </p:nvCxnSpPr>
        <p:spPr>
          <a:xfrm rot="10800000">
            <a:off x="1217025" y="2823429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20"/>
          <p:cNvCxnSpPr/>
          <p:nvPr/>
        </p:nvCxnSpPr>
        <p:spPr>
          <a:xfrm rot="10800000">
            <a:off x="502250" y="2823429"/>
            <a:ext cx="54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20"/>
          <p:cNvCxnSpPr/>
          <p:nvPr/>
        </p:nvCxnSpPr>
        <p:spPr>
          <a:xfrm rot="10800000">
            <a:off x="509788" y="3038381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20"/>
          <p:cNvCxnSpPr/>
          <p:nvPr/>
        </p:nvCxnSpPr>
        <p:spPr>
          <a:xfrm rot="10800000">
            <a:off x="510175" y="3254629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20"/>
          <p:cNvCxnSpPr/>
          <p:nvPr/>
        </p:nvCxnSpPr>
        <p:spPr>
          <a:xfrm rot="10800000">
            <a:off x="510175" y="3470879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20"/>
          <p:cNvCxnSpPr/>
          <p:nvPr/>
        </p:nvCxnSpPr>
        <p:spPr>
          <a:xfrm rot="10800000">
            <a:off x="510025" y="3687131"/>
            <a:ext cx="1934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20"/>
          <p:cNvCxnSpPr/>
          <p:nvPr/>
        </p:nvCxnSpPr>
        <p:spPr>
          <a:xfrm rot="10800000">
            <a:off x="502250" y="3903379"/>
            <a:ext cx="54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20"/>
          <p:cNvCxnSpPr/>
          <p:nvPr/>
        </p:nvCxnSpPr>
        <p:spPr>
          <a:xfrm rot="10800000">
            <a:off x="509788" y="4118331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20"/>
          <p:cNvCxnSpPr/>
          <p:nvPr/>
        </p:nvCxnSpPr>
        <p:spPr>
          <a:xfrm rot="10800000">
            <a:off x="510175" y="4334579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20"/>
          <p:cNvCxnSpPr/>
          <p:nvPr/>
        </p:nvCxnSpPr>
        <p:spPr>
          <a:xfrm rot="10800000">
            <a:off x="510175" y="4550829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20"/>
          <p:cNvCxnSpPr/>
          <p:nvPr/>
        </p:nvCxnSpPr>
        <p:spPr>
          <a:xfrm rot="10800000">
            <a:off x="502250" y="4983329"/>
            <a:ext cx="54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20"/>
          <p:cNvCxnSpPr/>
          <p:nvPr/>
        </p:nvCxnSpPr>
        <p:spPr>
          <a:xfrm>
            <a:off x="5032775" y="44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20"/>
          <p:cNvCxnSpPr/>
          <p:nvPr/>
        </p:nvCxnSpPr>
        <p:spPr>
          <a:xfrm>
            <a:off x="6292350" y="44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20"/>
          <p:cNvCxnSpPr/>
          <p:nvPr/>
        </p:nvCxnSpPr>
        <p:spPr>
          <a:xfrm>
            <a:off x="7551925" y="44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20"/>
          <p:cNvCxnSpPr/>
          <p:nvPr/>
        </p:nvCxnSpPr>
        <p:spPr>
          <a:xfrm>
            <a:off x="4581375" y="661500"/>
            <a:ext cx="406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20"/>
          <p:cNvCxnSpPr/>
          <p:nvPr/>
        </p:nvCxnSpPr>
        <p:spPr>
          <a:xfrm>
            <a:off x="6585050" y="877750"/>
            <a:ext cx="2057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20"/>
          <p:cNvCxnSpPr/>
          <p:nvPr/>
        </p:nvCxnSpPr>
        <p:spPr>
          <a:xfrm>
            <a:off x="7382550" y="1094000"/>
            <a:ext cx="4752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20"/>
          <p:cNvCxnSpPr/>
          <p:nvPr/>
        </p:nvCxnSpPr>
        <p:spPr>
          <a:xfrm>
            <a:off x="8027000" y="1093998"/>
            <a:ext cx="623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20"/>
          <p:cNvCxnSpPr/>
          <p:nvPr/>
        </p:nvCxnSpPr>
        <p:spPr>
          <a:xfrm>
            <a:off x="6922138" y="1310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20"/>
          <p:cNvCxnSpPr/>
          <p:nvPr/>
        </p:nvCxnSpPr>
        <p:spPr>
          <a:xfrm>
            <a:off x="8181713" y="1310248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20"/>
          <p:cNvCxnSpPr/>
          <p:nvPr/>
        </p:nvCxnSpPr>
        <p:spPr>
          <a:xfrm>
            <a:off x="5763625" y="1526500"/>
            <a:ext cx="287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20"/>
          <p:cNvCxnSpPr/>
          <p:nvPr/>
        </p:nvCxnSpPr>
        <p:spPr>
          <a:xfrm>
            <a:off x="4811700" y="1742750"/>
            <a:ext cx="383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20"/>
          <p:cNvCxnSpPr/>
          <p:nvPr/>
        </p:nvCxnSpPr>
        <p:spPr>
          <a:xfrm>
            <a:off x="7551925" y="195899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20"/>
          <p:cNvCxnSpPr/>
          <p:nvPr/>
        </p:nvCxnSpPr>
        <p:spPr>
          <a:xfrm>
            <a:off x="5032775" y="217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20"/>
          <p:cNvCxnSpPr/>
          <p:nvPr/>
        </p:nvCxnSpPr>
        <p:spPr>
          <a:xfrm>
            <a:off x="6292350" y="217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20"/>
          <p:cNvCxnSpPr/>
          <p:nvPr/>
        </p:nvCxnSpPr>
        <p:spPr>
          <a:xfrm>
            <a:off x="7551925" y="217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20"/>
          <p:cNvCxnSpPr/>
          <p:nvPr/>
        </p:nvCxnSpPr>
        <p:spPr>
          <a:xfrm>
            <a:off x="6292350" y="239149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20"/>
          <p:cNvCxnSpPr/>
          <p:nvPr/>
        </p:nvCxnSpPr>
        <p:spPr>
          <a:xfrm>
            <a:off x="7551925" y="239149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20"/>
          <p:cNvCxnSpPr/>
          <p:nvPr/>
        </p:nvCxnSpPr>
        <p:spPr>
          <a:xfrm>
            <a:off x="6707875" y="2607750"/>
            <a:ext cx="1934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20"/>
          <p:cNvCxnSpPr/>
          <p:nvPr/>
        </p:nvCxnSpPr>
        <p:spPr>
          <a:xfrm>
            <a:off x="3568025" y="2824000"/>
            <a:ext cx="310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20"/>
          <p:cNvCxnSpPr/>
          <p:nvPr/>
        </p:nvCxnSpPr>
        <p:spPr>
          <a:xfrm>
            <a:off x="6845075" y="282399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20"/>
          <p:cNvCxnSpPr/>
          <p:nvPr/>
        </p:nvCxnSpPr>
        <p:spPr>
          <a:xfrm>
            <a:off x="8104650" y="2823998"/>
            <a:ext cx="54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20"/>
          <p:cNvCxnSpPr/>
          <p:nvPr/>
        </p:nvCxnSpPr>
        <p:spPr>
          <a:xfrm>
            <a:off x="5840400" y="3038950"/>
            <a:ext cx="217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20"/>
          <p:cNvCxnSpPr/>
          <p:nvPr/>
        </p:nvCxnSpPr>
        <p:spPr>
          <a:xfrm>
            <a:off x="8181713" y="3038950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20"/>
          <p:cNvCxnSpPr/>
          <p:nvPr/>
        </p:nvCxnSpPr>
        <p:spPr>
          <a:xfrm>
            <a:off x="7551925" y="325519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20"/>
          <p:cNvCxnSpPr/>
          <p:nvPr/>
        </p:nvCxnSpPr>
        <p:spPr>
          <a:xfrm>
            <a:off x="7551925" y="34714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20"/>
          <p:cNvCxnSpPr/>
          <p:nvPr/>
        </p:nvCxnSpPr>
        <p:spPr>
          <a:xfrm>
            <a:off x="6707875" y="3687700"/>
            <a:ext cx="1934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20"/>
          <p:cNvCxnSpPr/>
          <p:nvPr/>
        </p:nvCxnSpPr>
        <p:spPr>
          <a:xfrm>
            <a:off x="6845075" y="39039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" name="Google Shape;269;p20"/>
          <p:cNvCxnSpPr/>
          <p:nvPr/>
        </p:nvCxnSpPr>
        <p:spPr>
          <a:xfrm>
            <a:off x="8104650" y="3903948"/>
            <a:ext cx="54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20"/>
          <p:cNvCxnSpPr/>
          <p:nvPr/>
        </p:nvCxnSpPr>
        <p:spPr>
          <a:xfrm>
            <a:off x="5840400" y="4118900"/>
            <a:ext cx="217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Google Shape;271;p20"/>
          <p:cNvCxnSpPr/>
          <p:nvPr/>
        </p:nvCxnSpPr>
        <p:spPr>
          <a:xfrm>
            <a:off x="8181713" y="4118900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" name="Google Shape;272;p20"/>
          <p:cNvCxnSpPr/>
          <p:nvPr/>
        </p:nvCxnSpPr>
        <p:spPr>
          <a:xfrm>
            <a:off x="7551925" y="43351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20"/>
          <p:cNvCxnSpPr/>
          <p:nvPr/>
        </p:nvCxnSpPr>
        <p:spPr>
          <a:xfrm>
            <a:off x="7551925" y="455139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" name="Google Shape;274;p20"/>
          <p:cNvCxnSpPr/>
          <p:nvPr/>
        </p:nvCxnSpPr>
        <p:spPr>
          <a:xfrm>
            <a:off x="6707875" y="4767650"/>
            <a:ext cx="1934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20"/>
          <p:cNvCxnSpPr/>
          <p:nvPr/>
        </p:nvCxnSpPr>
        <p:spPr>
          <a:xfrm>
            <a:off x="6845075" y="498389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" name="Google Shape;276;p20"/>
          <p:cNvCxnSpPr/>
          <p:nvPr/>
        </p:nvCxnSpPr>
        <p:spPr>
          <a:xfrm>
            <a:off x="8104650" y="4983898"/>
            <a:ext cx="54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7" name="Google Shape;277;p20"/>
          <p:cNvSpPr txBox="1"/>
          <p:nvPr>
            <p:ph type="title"/>
          </p:nvPr>
        </p:nvSpPr>
        <p:spPr>
          <a:xfrm>
            <a:off x="730800" y="1228125"/>
            <a:ext cx="5753700" cy="347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anrope"/>
              <a:buNone/>
              <a:defRPr b="1" sz="8500">
                <a:solidFill>
                  <a:schemeClr val="dk1"/>
                </a:solidFill>
                <a:highlight>
                  <a:schemeClr val="lt1"/>
                </a:highlight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anrope"/>
              <a:buNone/>
              <a:defRPr b="1" sz="4800">
                <a:solidFill>
                  <a:schemeClr val="dk1"/>
                </a:solidFill>
                <a:highlight>
                  <a:schemeClr val="lt1"/>
                </a:highlight>
                <a:latin typeface="Manrope"/>
                <a:ea typeface="Manrope"/>
                <a:cs typeface="Manrope"/>
                <a:sym typeface="Manrop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anrope"/>
              <a:buNone/>
              <a:defRPr b="1" sz="4800">
                <a:solidFill>
                  <a:schemeClr val="dk1"/>
                </a:solidFill>
                <a:highlight>
                  <a:schemeClr val="lt1"/>
                </a:highlight>
                <a:latin typeface="Manrope"/>
                <a:ea typeface="Manrope"/>
                <a:cs typeface="Manrope"/>
                <a:sym typeface="Manrop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anrope"/>
              <a:buNone/>
              <a:defRPr b="1" sz="4800">
                <a:solidFill>
                  <a:schemeClr val="dk1"/>
                </a:solidFill>
                <a:highlight>
                  <a:schemeClr val="lt1"/>
                </a:highlight>
                <a:latin typeface="Manrope"/>
                <a:ea typeface="Manrope"/>
                <a:cs typeface="Manrope"/>
                <a:sym typeface="Manrop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anrope"/>
              <a:buNone/>
              <a:defRPr b="1" sz="4800">
                <a:solidFill>
                  <a:schemeClr val="dk1"/>
                </a:solidFill>
                <a:highlight>
                  <a:schemeClr val="lt1"/>
                </a:highlight>
                <a:latin typeface="Manrope"/>
                <a:ea typeface="Manrope"/>
                <a:cs typeface="Manrope"/>
                <a:sym typeface="Manrop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anrope"/>
              <a:buNone/>
              <a:defRPr b="1" sz="4800">
                <a:solidFill>
                  <a:schemeClr val="dk1"/>
                </a:solidFill>
                <a:highlight>
                  <a:schemeClr val="lt1"/>
                </a:highlight>
                <a:latin typeface="Manrope"/>
                <a:ea typeface="Manrope"/>
                <a:cs typeface="Manrope"/>
                <a:sym typeface="Manrop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anrope"/>
              <a:buNone/>
              <a:defRPr b="1" sz="4800">
                <a:solidFill>
                  <a:schemeClr val="dk1"/>
                </a:solidFill>
                <a:highlight>
                  <a:schemeClr val="lt1"/>
                </a:highlight>
                <a:latin typeface="Manrope"/>
                <a:ea typeface="Manrope"/>
                <a:cs typeface="Manrope"/>
                <a:sym typeface="Manrop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anrope"/>
              <a:buNone/>
              <a:defRPr b="1" sz="4800">
                <a:solidFill>
                  <a:schemeClr val="dk1"/>
                </a:solidFill>
                <a:highlight>
                  <a:schemeClr val="lt1"/>
                </a:highlight>
                <a:latin typeface="Manrope"/>
                <a:ea typeface="Manrope"/>
                <a:cs typeface="Manrope"/>
                <a:sym typeface="Manrop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anrope"/>
              <a:buNone/>
              <a:defRPr b="1" sz="4800">
                <a:solidFill>
                  <a:schemeClr val="dk1"/>
                </a:solidFill>
                <a:highlight>
                  <a:schemeClr val="lt1"/>
                </a:highlight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278" name="Google Shape;278;p20"/>
          <p:cNvSpPr txBox="1"/>
          <p:nvPr>
            <p:ph idx="2" type="ctrTitle"/>
          </p:nvPr>
        </p:nvSpPr>
        <p:spPr>
          <a:xfrm>
            <a:off x="730800" y="433500"/>
            <a:ext cx="3841200" cy="3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None/>
              <a:defRPr b="1" sz="16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0" name="Google Shape;280;p21"/>
          <p:cNvCxnSpPr/>
          <p:nvPr/>
        </p:nvCxnSpPr>
        <p:spPr>
          <a:xfrm>
            <a:off x="8257100" y="5135729"/>
            <a:ext cx="54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21"/>
          <p:cNvCxnSpPr/>
          <p:nvPr/>
        </p:nvCxnSpPr>
        <p:spPr>
          <a:xfrm>
            <a:off x="8104700" y="4983329"/>
            <a:ext cx="54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21"/>
          <p:cNvCxnSpPr/>
          <p:nvPr/>
        </p:nvCxnSpPr>
        <p:spPr>
          <a:xfrm rot="10800000">
            <a:off x="3029375" y="44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21"/>
          <p:cNvCxnSpPr/>
          <p:nvPr/>
        </p:nvCxnSpPr>
        <p:spPr>
          <a:xfrm rot="10800000">
            <a:off x="1769800" y="44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21"/>
          <p:cNvCxnSpPr/>
          <p:nvPr/>
        </p:nvCxnSpPr>
        <p:spPr>
          <a:xfrm rot="10800000">
            <a:off x="510225" y="44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" name="Google Shape;285;p21"/>
          <p:cNvCxnSpPr/>
          <p:nvPr/>
        </p:nvCxnSpPr>
        <p:spPr>
          <a:xfrm rot="10800000">
            <a:off x="510175" y="661500"/>
            <a:ext cx="406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" name="Google Shape;286;p21"/>
          <p:cNvCxnSpPr/>
          <p:nvPr/>
        </p:nvCxnSpPr>
        <p:spPr>
          <a:xfrm rot="10800000">
            <a:off x="510200" y="877750"/>
            <a:ext cx="2057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21"/>
          <p:cNvCxnSpPr/>
          <p:nvPr/>
        </p:nvCxnSpPr>
        <p:spPr>
          <a:xfrm rot="10800000">
            <a:off x="1294600" y="1094000"/>
            <a:ext cx="4752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21"/>
          <p:cNvCxnSpPr/>
          <p:nvPr/>
        </p:nvCxnSpPr>
        <p:spPr>
          <a:xfrm rot="10800000">
            <a:off x="502250" y="1093998"/>
            <a:ext cx="623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21"/>
          <p:cNvCxnSpPr/>
          <p:nvPr/>
        </p:nvCxnSpPr>
        <p:spPr>
          <a:xfrm rot="10800000">
            <a:off x="1140013" y="1310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21"/>
          <p:cNvCxnSpPr/>
          <p:nvPr/>
        </p:nvCxnSpPr>
        <p:spPr>
          <a:xfrm rot="10800000">
            <a:off x="509838" y="1310248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21"/>
          <p:cNvCxnSpPr/>
          <p:nvPr/>
        </p:nvCxnSpPr>
        <p:spPr>
          <a:xfrm rot="10800000">
            <a:off x="510225" y="1526500"/>
            <a:ext cx="287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21"/>
          <p:cNvCxnSpPr/>
          <p:nvPr/>
        </p:nvCxnSpPr>
        <p:spPr>
          <a:xfrm rot="10800000">
            <a:off x="510250" y="1742750"/>
            <a:ext cx="383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21"/>
          <p:cNvCxnSpPr/>
          <p:nvPr/>
        </p:nvCxnSpPr>
        <p:spPr>
          <a:xfrm rot="10800000">
            <a:off x="510225" y="195899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21"/>
          <p:cNvCxnSpPr/>
          <p:nvPr/>
        </p:nvCxnSpPr>
        <p:spPr>
          <a:xfrm rot="10800000">
            <a:off x="3029375" y="217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21"/>
          <p:cNvCxnSpPr/>
          <p:nvPr/>
        </p:nvCxnSpPr>
        <p:spPr>
          <a:xfrm rot="10800000">
            <a:off x="1769800" y="217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21"/>
          <p:cNvCxnSpPr/>
          <p:nvPr/>
        </p:nvCxnSpPr>
        <p:spPr>
          <a:xfrm rot="10800000">
            <a:off x="510225" y="217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21"/>
          <p:cNvCxnSpPr/>
          <p:nvPr/>
        </p:nvCxnSpPr>
        <p:spPr>
          <a:xfrm rot="10800000">
            <a:off x="1769800" y="239149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Google Shape;298;p21"/>
          <p:cNvCxnSpPr/>
          <p:nvPr/>
        </p:nvCxnSpPr>
        <p:spPr>
          <a:xfrm rot="10800000">
            <a:off x="510225" y="239149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p21"/>
          <p:cNvCxnSpPr/>
          <p:nvPr/>
        </p:nvCxnSpPr>
        <p:spPr>
          <a:xfrm rot="10800000">
            <a:off x="510075" y="2607750"/>
            <a:ext cx="1934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21"/>
          <p:cNvCxnSpPr/>
          <p:nvPr/>
        </p:nvCxnSpPr>
        <p:spPr>
          <a:xfrm rot="10800000">
            <a:off x="1217075" y="282399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" name="Google Shape;301;p21"/>
          <p:cNvCxnSpPr/>
          <p:nvPr/>
        </p:nvCxnSpPr>
        <p:spPr>
          <a:xfrm rot="10800000">
            <a:off x="502300" y="2823998"/>
            <a:ext cx="54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" name="Google Shape;302;p21"/>
          <p:cNvCxnSpPr/>
          <p:nvPr/>
        </p:nvCxnSpPr>
        <p:spPr>
          <a:xfrm rot="10800000">
            <a:off x="1139950" y="3038950"/>
            <a:ext cx="217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21"/>
          <p:cNvCxnSpPr/>
          <p:nvPr/>
        </p:nvCxnSpPr>
        <p:spPr>
          <a:xfrm rot="10800000">
            <a:off x="509838" y="3038950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" name="Google Shape;304;p21"/>
          <p:cNvCxnSpPr/>
          <p:nvPr/>
        </p:nvCxnSpPr>
        <p:spPr>
          <a:xfrm rot="10800000">
            <a:off x="502300" y="3903948"/>
            <a:ext cx="54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21"/>
          <p:cNvCxnSpPr/>
          <p:nvPr/>
        </p:nvCxnSpPr>
        <p:spPr>
          <a:xfrm rot="10800000">
            <a:off x="1139950" y="4118900"/>
            <a:ext cx="217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21"/>
          <p:cNvCxnSpPr/>
          <p:nvPr/>
        </p:nvCxnSpPr>
        <p:spPr>
          <a:xfrm rot="10800000">
            <a:off x="509838" y="4118900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21"/>
          <p:cNvCxnSpPr/>
          <p:nvPr/>
        </p:nvCxnSpPr>
        <p:spPr>
          <a:xfrm rot="10800000">
            <a:off x="510225" y="43351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21"/>
          <p:cNvCxnSpPr/>
          <p:nvPr/>
        </p:nvCxnSpPr>
        <p:spPr>
          <a:xfrm rot="10800000">
            <a:off x="510225" y="455139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21"/>
          <p:cNvCxnSpPr/>
          <p:nvPr/>
        </p:nvCxnSpPr>
        <p:spPr>
          <a:xfrm rot="10800000">
            <a:off x="510075" y="4767650"/>
            <a:ext cx="1934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21"/>
          <p:cNvCxnSpPr/>
          <p:nvPr/>
        </p:nvCxnSpPr>
        <p:spPr>
          <a:xfrm rot="10800000">
            <a:off x="1217075" y="498389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21"/>
          <p:cNvCxnSpPr/>
          <p:nvPr/>
        </p:nvCxnSpPr>
        <p:spPr>
          <a:xfrm rot="10800000">
            <a:off x="502300" y="4983898"/>
            <a:ext cx="54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2" name="Google Shape;312;p21"/>
          <p:cNvSpPr txBox="1"/>
          <p:nvPr>
            <p:ph type="ctrTitle"/>
          </p:nvPr>
        </p:nvSpPr>
        <p:spPr>
          <a:xfrm>
            <a:off x="730800" y="2571750"/>
            <a:ext cx="3457500" cy="21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Work Sans"/>
              <a:buNone/>
              <a:defRPr b="1" sz="4500">
                <a:solidFill>
                  <a:schemeClr val="dk1"/>
                </a:solidFill>
                <a:highlight>
                  <a:schemeClr val="lt1"/>
                </a:highlight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313" name="Google Shape;313;p21"/>
          <p:cNvSpPr txBox="1"/>
          <p:nvPr>
            <p:ph idx="1" type="subTitle"/>
          </p:nvPr>
        </p:nvSpPr>
        <p:spPr>
          <a:xfrm>
            <a:off x="5334525" y="1180425"/>
            <a:ext cx="3078600" cy="3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5" name="Google Shape;315;p22"/>
          <p:cNvCxnSpPr/>
          <p:nvPr/>
        </p:nvCxnSpPr>
        <p:spPr>
          <a:xfrm rot="10800000">
            <a:off x="1294550" y="1093431"/>
            <a:ext cx="475200" cy="0"/>
          </a:xfrm>
          <a:prstGeom prst="straightConnector1">
            <a:avLst/>
          </a:prstGeom>
          <a:noFill/>
          <a:ln cap="flat" cmpd="sng" w="9525">
            <a:solidFill>
              <a:srgbClr val="B6D7A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22"/>
          <p:cNvCxnSpPr/>
          <p:nvPr/>
        </p:nvCxnSpPr>
        <p:spPr>
          <a:xfrm rot="10800000">
            <a:off x="502200" y="1093429"/>
            <a:ext cx="623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22"/>
          <p:cNvCxnSpPr/>
          <p:nvPr/>
        </p:nvCxnSpPr>
        <p:spPr>
          <a:xfrm rot="10800000">
            <a:off x="1139963" y="1309679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22"/>
          <p:cNvCxnSpPr/>
          <p:nvPr/>
        </p:nvCxnSpPr>
        <p:spPr>
          <a:xfrm rot="10800000">
            <a:off x="509788" y="1309679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22"/>
          <p:cNvCxnSpPr/>
          <p:nvPr/>
        </p:nvCxnSpPr>
        <p:spPr>
          <a:xfrm rot="10800000">
            <a:off x="510175" y="1525931"/>
            <a:ext cx="287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22"/>
          <p:cNvCxnSpPr/>
          <p:nvPr/>
        </p:nvCxnSpPr>
        <p:spPr>
          <a:xfrm rot="10800000">
            <a:off x="510175" y="1958429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22"/>
          <p:cNvCxnSpPr/>
          <p:nvPr/>
        </p:nvCxnSpPr>
        <p:spPr>
          <a:xfrm rot="10800000">
            <a:off x="1769750" y="2390929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22"/>
          <p:cNvCxnSpPr/>
          <p:nvPr/>
        </p:nvCxnSpPr>
        <p:spPr>
          <a:xfrm rot="10800000">
            <a:off x="510175" y="2390929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22"/>
          <p:cNvCxnSpPr/>
          <p:nvPr/>
        </p:nvCxnSpPr>
        <p:spPr>
          <a:xfrm rot="10800000">
            <a:off x="510025" y="2607181"/>
            <a:ext cx="1934400" cy="0"/>
          </a:xfrm>
          <a:prstGeom prst="straightConnector1">
            <a:avLst/>
          </a:prstGeom>
          <a:noFill/>
          <a:ln cap="flat" cmpd="sng" w="9525">
            <a:solidFill>
              <a:srgbClr val="B6D7A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22"/>
          <p:cNvCxnSpPr/>
          <p:nvPr/>
        </p:nvCxnSpPr>
        <p:spPr>
          <a:xfrm rot="10800000">
            <a:off x="1217025" y="2823429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Google Shape;325;p22"/>
          <p:cNvCxnSpPr/>
          <p:nvPr/>
        </p:nvCxnSpPr>
        <p:spPr>
          <a:xfrm rot="10800000">
            <a:off x="502250" y="2823429"/>
            <a:ext cx="54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22"/>
          <p:cNvCxnSpPr/>
          <p:nvPr/>
        </p:nvCxnSpPr>
        <p:spPr>
          <a:xfrm rot="10800000">
            <a:off x="509788" y="3038381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22"/>
          <p:cNvCxnSpPr/>
          <p:nvPr/>
        </p:nvCxnSpPr>
        <p:spPr>
          <a:xfrm rot="10800000">
            <a:off x="510175" y="3254629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22"/>
          <p:cNvCxnSpPr/>
          <p:nvPr/>
        </p:nvCxnSpPr>
        <p:spPr>
          <a:xfrm rot="10800000">
            <a:off x="510175" y="3470879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" name="Google Shape;329;p22"/>
          <p:cNvCxnSpPr/>
          <p:nvPr/>
        </p:nvCxnSpPr>
        <p:spPr>
          <a:xfrm rot="10800000">
            <a:off x="510025" y="3687131"/>
            <a:ext cx="1934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Google Shape;330;p22"/>
          <p:cNvCxnSpPr/>
          <p:nvPr/>
        </p:nvCxnSpPr>
        <p:spPr>
          <a:xfrm rot="10800000">
            <a:off x="502250" y="3903379"/>
            <a:ext cx="54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22"/>
          <p:cNvCxnSpPr/>
          <p:nvPr/>
        </p:nvCxnSpPr>
        <p:spPr>
          <a:xfrm rot="10800000">
            <a:off x="509788" y="4118331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22"/>
          <p:cNvCxnSpPr/>
          <p:nvPr/>
        </p:nvCxnSpPr>
        <p:spPr>
          <a:xfrm rot="10800000">
            <a:off x="510175" y="4334579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22"/>
          <p:cNvCxnSpPr/>
          <p:nvPr/>
        </p:nvCxnSpPr>
        <p:spPr>
          <a:xfrm rot="10800000">
            <a:off x="510175" y="4550829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22"/>
          <p:cNvCxnSpPr/>
          <p:nvPr/>
        </p:nvCxnSpPr>
        <p:spPr>
          <a:xfrm rot="10800000">
            <a:off x="502250" y="4983329"/>
            <a:ext cx="54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22"/>
          <p:cNvCxnSpPr/>
          <p:nvPr/>
        </p:nvCxnSpPr>
        <p:spPr>
          <a:xfrm>
            <a:off x="5032775" y="44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22"/>
          <p:cNvCxnSpPr/>
          <p:nvPr/>
        </p:nvCxnSpPr>
        <p:spPr>
          <a:xfrm>
            <a:off x="6292350" y="44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22"/>
          <p:cNvCxnSpPr/>
          <p:nvPr/>
        </p:nvCxnSpPr>
        <p:spPr>
          <a:xfrm>
            <a:off x="7551925" y="44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" name="Google Shape;338;p22"/>
          <p:cNvCxnSpPr/>
          <p:nvPr/>
        </p:nvCxnSpPr>
        <p:spPr>
          <a:xfrm>
            <a:off x="4581375" y="661500"/>
            <a:ext cx="406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" name="Google Shape;339;p22"/>
          <p:cNvCxnSpPr/>
          <p:nvPr/>
        </p:nvCxnSpPr>
        <p:spPr>
          <a:xfrm>
            <a:off x="6585050" y="877750"/>
            <a:ext cx="2057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22"/>
          <p:cNvCxnSpPr/>
          <p:nvPr/>
        </p:nvCxnSpPr>
        <p:spPr>
          <a:xfrm>
            <a:off x="7382550" y="1094000"/>
            <a:ext cx="4752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" name="Google Shape;341;p22"/>
          <p:cNvCxnSpPr/>
          <p:nvPr/>
        </p:nvCxnSpPr>
        <p:spPr>
          <a:xfrm>
            <a:off x="8027000" y="1093998"/>
            <a:ext cx="623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" name="Google Shape;342;p22"/>
          <p:cNvCxnSpPr/>
          <p:nvPr/>
        </p:nvCxnSpPr>
        <p:spPr>
          <a:xfrm>
            <a:off x="6922138" y="1310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" name="Google Shape;343;p22"/>
          <p:cNvCxnSpPr/>
          <p:nvPr/>
        </p:nvCxnSpPr>
        <p:spPr>
          <a:xfrm>
            <a:off x="8181713" y="1310248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22"/>
          <p:cNvCxnSpPr/>
          <p:nvPr/>
        </p:nvCxnSpPr>
        <p:spPr>
          <a:xfrm>
            <a:off x="5763625" y="1526500"/>
            <a:ext cx="287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" name="Google Shape;345;p22"/>
          <p:cNvCxnSpPr/>
          <p:nvPr/>
        </p:nvCxnSpPr>
        <p:spPr>
          <a:xfrm>
            <a:off x="4811700" y="1742750"/>
            <a:ext cx="383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Google Shape;346;p22"/>
          <p:cNvCxnSpPr/>
          <p:nvPr/>
        </p:nvCxnSpPr>
        <p:spPr>
          <a:xfrm>
            <a:off x="7551925" y="195899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" name="Google Shape;347;p22"/>
          <p:cNvCxnSpPr/>
          <p:nvPr/>
        </p:nvCxnSpPr>
        <p:spPr>
          <a:xfrm>
            <a:off x="5032775" y="217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22"/>
          <p:cNvCxnSpPr/>
          <p:nvPr/>
        </p:nvCxnSpPr>
        <p:spPr>
          <a:xfrm>
            <a:off x="6292350" y="217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22"/>
          <p:cNvCxnSpPr/>
          <p:nvPr/>
        </p:nvCxnSpPr>
        <p:spPr>
          <a:xfrm>
            <a:off x="7551925" y="217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22"/>
          <p:cNvCxnSpPr/>
          <p:nvPr/>
        </p:nvCxnSpPr>
        <p:spPr>
          <a:xfrm>
            <a:off x="6292350" y="239149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22"/>
          <p:cNvCxnSpPr/>
          <p:nvPr/>
        </p:nvCxnSpPr>
        <p:spPr>
          <a:xfrm>
            <a:off x="7551925" y="239149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22"/>
          <p:cNvCxnSpPr/>
          <p:nvPr/>
        </p:nvCxnSpPr>
        <p:spPr>
          <a:xfrm>
            <a:off x="6707875" y="2607750"/>
            <a:ext cx="1934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22"/>
          <p:cNvCxnSpPr/>
          <p:nvPr/>
        </p:nvCxnSpPr>
        <p:spPr>
          <a:xfrm>
            <a:off x="3568025" y="2824000"/>
            <a:ext cx="310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Google Shape;354;p22"/>
          <p:cNvCxnSpPr/>
          <p:nvPr/>
        </p:nvCxnSpPr>
        <p:spPr>
          <a:xfrm>
            <a:off x="6845075" y="282399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" name="Google Shape;355;p22"/>
          <p:cNvCxnSpPr/>
          <p:nvPr/>
        </p:nvCxnSpPr>
        <p:spPr>
          <a:xfrm>
            <a:off x="8104650" y="2823998"/>
            <a:ext cx="54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22"/>
          <p:cNvCxnSpPr/>
          <p:nvPr/>
        </p:nvCxnSpPr>
        <p:spPr>
          <a:xfrm>
            <a:off x="5840400" y="3038950"/>
            <a:ext cx="217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Google Shape;357;p22"/>
          <p:cNvCxnSpPr/>
          <p:nvPr/>
        </p:nvCxnSpPr>
        <p:spPr>
          <a:xfrm>
            <a:off x="8181713" y="3038950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Google Shape;358;p22"/>
          <p:cNvCxnSpPr/>
          <p:nvPr/>
        </p:nvCxnSpPr>
        <p:spPr>
          <a:xfrm>
            <a:off x="7551925" y="325519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22"/>
          <p:cNvCxnSpPr/>
          <p:nvPr/>
        </p:nvCxnSpPr>
        <p:spPr>
          <a:xfrm>
            <a:off x="7551925" y="34714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22"/>
          <p:cNvCxnSpPr/>
          <p:nvPr/>
        </p:nvCxnSpPr>
        <p:spPr>
          <a:xfrm>
            <a:off x="6707875" y="3687700"/>
            <a:ext cx="1934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22"/>
          <p:cNvCxnSpPr/>
          <p:nvPr/>
        </p:nvCxnSpPr>
        <p:spPr>
          <a:xfrm>
            <a:off x="6845075" y="39039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22"/>
          <p:cNvCxnSpPr/>
          <p:nvPr/>
        </p:nvCxnSpPr>
        <p:spPr>
          <a:xfrm>
            <a:off x="8104650" y="3903948"/>
            <a:ext cx="54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22"/>
          <p:cNvCxnSpPr/>
          <p:nvPr/>
        </p:nvCxnSpPr>
        <p:spPr>
          <a:xfrm>
            <a:off x="5840400" y="4118900"/>
            <a:ext cx="217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p22"/>
          <p:cNvCxnSpPr/>
          <p:nvPr/>
        </p:nvCxnSpPr>
        <p:spPr>
          <a:xfrm>
            <a:off x="8181713" y="4118900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" name="Google Shape;365;p22"/>
          <p:cNvCxnSpPr/>
          <p:nvPr/>
        </p:nvCxnSpPr>
        <p:spPr>
          <a:xfrm>
            <a:off x="7551925" y="43351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p22"/>
          <p:cNvCxnSpPr/>
          <p:nvPr/>
        </p:nvCxnSpPr>
        <p:spPr>
          <a:xfrm>
            <a:off x="7551925" y="455139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" name="Google Shape;367;p22"/>
          <p:cNvCxnSpPr/>
          <p:nvPr/>
        </p:nvCxnSpPr>
        <p:spPr>
          <a:xfrm>
            <a:off x="6707875" y="4767650"/>
            <a:ext cx="1934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" name="Google Shape;368;p22"/>
          <p:cNvCxnSpPr/>
          <p:nvPr/>
        </p:nvCxnSpPr>
        <p:spPr>
          <a:xfrm>
            <a:off x="6845075" y="498389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" name="Google Shape;369;p22"/>
          <p:cNvCxnSpPr/>
          <p:nvPr/>
        </p:nvCxnSpPr>
        <p:spPr>
          <a:xfrm>
            <a:off x="8104650" y="4983898"/>
            <a:ext cx="54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0" name="Google Shape;370;p22"/>
          <p:cNvSpPr txBox="1"/>
          <p:nvPr>
            <p:ph type="title"/>
          </p:nvPr>
        </p:nvSpPr>
        <p:spPr>
          <a:xfrm>
            <a:off x="730800" y="1917525"/>
            <a:ext cx="3668400" cy="27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anrope"/>
              <a:buNone/>
              <a:defRPr b="1" sz="5000">
                <a:solidFill>
                  <a:schemeClr val="dk1"/>
                </a:solidFill>
                <a:highlight>
                  <a:schemeClr val="lt1"/>
                </a:highlight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anrope"/>
              <a:buNone/>
              <a:defRPr b="1" sz="4800">
                <a:solidFill>
                  <a:schemeClr val="dk1"/>
                </a:solidFill>
                <a:highlight>
                  <a:schemeClr val="lt1"/>
                </a:highlight>
                <a:latin typeface="Manrope"/>
                <a:ea typeface="Manrope"/>
                <a:cs typeface="Manrope"/>
                <a:sym typeface="Manrop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anrope"/>
              <a:buNone/>
              <a:defRPr b="1" sz="4800">
                <a:solidFill>
                  <a:schemeClr val="dk1"/>
                </a:solidFill>
                <a:highlight>
                  <a:schemeClr val="lt1"/>
                </a:highlight>
                <a:latin typeface="Manrope"/>
                <a:ea typeface="Manrope"/>
                <a:cs typeface="Manrope"/>
                <a:sym typeface="Manrop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anrope"/>
              <a:buNone/>
              <a:defRPr b="1" sz="4800">
                <a:solidFill>
                  <a:schemeClr val="dk1"/>
                </a:solidFill>
                <a:highlight>
                  <a:schemeClr val="lt1"/>
                </a:highlight>
                <a:latin typeface="Manrope"/>
                <a:ea typeface="Manrope"/>
                <a:cs typeface="Manrope"/>
                <a:sym typeface="Manrop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anrope"/>
              <a:buNone/>
              <a:defRPr b="1" sz="4800">
                <a:solidFill>
                  <a:schemeClr val="dk1"/>
                </a:solidFill>
                <a:highlight>
                  <a:schemeClr val="lt1"/>
                </a:highlight>
                <a:latin typeface="Manrope"/>
                <a:ea typeface="Manrope"/>
                <a:cs typeface="Manrope"/>
                <a:sym typeface="Manrop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anrope"/>
              <a:buNone/>
              <a:defRPr b="1" sz="4800">
                <a:solidFill>
                  <a:schemeClr val="dk1"/>
                </a:solidFill>
                <a:highlight>
                  <a:schemeClr val="lt1"/>
                </a:highlight>
                <a:latin typeface="Manrope"/>
                <a:ea typeface="Manrope"/>
                <a:cs typeface="Manrope"/>
                <a:sym typeface="Manrop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anrope"/>
              <a:buNone/>
              <a:defRPr b="1" sz="4800">
                <a:solidFill>
                  <a:schemeClr val="dk1"/>
                </a:solidFill>
                <a:highlight>
                  <a:schemeClr val="lt1"/>
                </a:highlight>
                <a:latin typeface="Manrope"/>
                <a:ea typeface="Manrope"/>
                <a:cs typeface="Manrope"/>
                <a:sym typeface="Manrop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anrope"/>
              <a:buNone/>
              <a:defRPr b="1" sz="4800">
                <a:solidFill>
                  <a:schemeClr val="dk1"/>
                </a:solidFill>
                <a:highlight>
                  <a:schemeClr val="lt1"/>
                </a:highlight>
                <a:latin typeface="Manrope"/>
                <a:ea typeface="Manrope"/>
                <a:cs typeface="Manrope"/>
                <a:sym typeface="Manrop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anrope"/>
              <a:buNone/>
              <a:defRPr b="1" sz="4800">
                <a:solidFill>
                  <a:schemeClr val="dk1"/>
                </a:solidFill>
                <a:highlight>
                  <a:schemeClr val="lt1"/>
                </a:highlight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2" name="Google Shape;372;p23"/>
          <p:cNvCxnSpPr/>
          <p:nvPr/>
        </p:nvCxnSpPr>
        <p:spPr>
          <a:xfrm rot="10800000">
            <a:off x="1294550" y="1093431"/>
            <a:ext cx="475200" cy="0"/>
          </a:xfrm>
          <a:prstGeom prst="straightConnector1">
            <a:avLst/>
          </a:prstGeom>
          <a:noFill/>
          <a:ln cap="flat" cmpd="sng" w="9525">
            <a:solidFill>
              <a:srgbClr val="B6D7A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" name="Google Shape;373;p23"/>
          <p:cNvCxnSpPr/>
          <p:nvPr/>
        </p:nvCxnSpPr>
        <p:spPr>
          <a:xfrm rot="10800000">
            <a:off x="502200" y="1093429"/>
            <a:ext cx="623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" name="Google Shape;374;p23"/>
          <p:cNvCxnSpPr/>
          <p:nvPr/>
        </p:nvCxnSpPr>
        <p:spPr>
          <a:xfrm rot="10800000">
            <a:off x="1139963" y="1309679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" name="Google Shape;375;p23"/>
          <p:cNvCxnSpPr/>
          <p:nvPr/>
        </p:nvCxnSpPr>
        <p:spPr>
          <a:xfrm rot="10800000">
            <a:off x="509788" y="1309679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6" name="Google Shape;376;p23"/>
          <p:cNvCxnSpPr/>
          <p:nvPr/>
        </p:nvCxnSpPr>
        <p:spPr>
          <a:xfrm rot="10800000">
            <a:off x="510175" y="1525931"/>
            <a:ext cx="287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7" name="Google Shape;377;p23"/>
          <p:cNvCxnSpPr/>
          <p:nvPr/>
        </p:nvCxnSpPr>
        <p:spPr>
          <a:xfrm rot="10800000">
            <a:off x="510175" y="1958429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" name="Google Shape;378;p23"/>
          <p:cNvCxnSpPr/>
          <p:nvPr/>
        </p:nvCxnSpPr>
        <p:spPr>
          <a:xfrm rot="10800000">
            <a:off x="1769750" y="2390929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23"/>
          <p:cNvCxnSpPr/>
          <p:nvPr/>
        </p:nvCxnSpPr>
        <p:spPr>
          <a:xfrm rot="10800000">
            <a:off x="510175" y="2390929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" name="Google Shape;380;p23"/>
          <p:cNvCxnSpPr/>
          <p:nvPr/>
        </p:nvCxnSpPr>
        <p:spPr>
          <a:xfrm rot="10800000">
            <a:off x="1217025" y="2823429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" name="Google Shape;381;p23"/>
          <p:cNvCxnSpPr/>
          <p:nvPr/>
        </p:nvCxnSpPr>
        <p:spPr>
          <a:xfrm rot="10800000">
            <a:off x="502250" y="2823429"/>
            <a:ext cx="54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" name="Google Shape;382;p23"/>
          <p:cNvCxnSpPr/>
          <p:nvPr/>
        </p:nvCxnSpPr>
        <p:spPr>
          <a:xfrm rot="10800000">
            <a:off x="502250" y="4983329"/>
            <a:ext cx="54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" name="Google Shape;383;p23"/>
          <p:cNvCxnSpPr/>
          <p:nvPr/>
        </p:nvCxnSpPr>
        <p:spPr>
          <a:xfrm>
            <a:off x="5032775" y="44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" name="Google Shape;384;p23"/>
          <p:cNvCxnSpPr/>
          <p:nvPr/>
        </p:nvCxnSpPr>
        <p:spPr>
          <a:xfrm>
            <a:off x="6292350" y="44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" name="Google Shape;385;p23"/>
          <p:cNvCxnSpPr/>
          <p:nvPr/>
        </p:nvCxnSpPr>
        <p:spPr>
          <a:xfrm>
            <a:off x="7551925" y="44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" name="Google Shape;386;p23"/>
          <p:cNvCxnSpPr/>
          <p:nvPr/>
        </p:nvCxnSpPr>
        <p:spPr>
          <a:xfrm>
            <a:off x="4581375" y="661500"/>
            <a:ext cx="406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23"/>
          <p:cNvCxnSpPr/>
          <p:nvPr/>
        </p:nvCxnSpPr>
        <p:spPr>
          <a:xfrm>
            <a:off x="6585050" y="877750"/>
            <a:ext cx="2057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23"/>
          <p:cNvCxnSpPr/>
          <p:nvPr/>
        </p:nvCxnSpPr>
        <p:spPr>
          <a:xfrm>
            <a:off x="7382550" y="1094000"/>
            <a:ext cx="4752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23"/>
          <p:cNvCxnSpPr/>
          <p:nvPr/>
        </p:nvCxnSpPr>
        <p:spPr>
          <a:xfrm>
            <a:off x="8027000" y="1093998"/>
            <a:ext cx="623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23"/>
          <p:cNvCxnSpPr/>
          <p:nvPr/>
        </p:nvCxnSpPr>
        <p:spPr>
          <a:xfrm>
            <a:off x="6922138" y="1310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23"/>
          <p:cNvCxnSpPr/>
          <p:nvPr/>
        </p:nvCxnSpPr>
        <p:spPr>
          <a:xfrm>
            <a:off x="8181713" y="1310248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" name="Google Shape;392;p23"/>
          <p:cNvCxnSpPr/>
          <p:nvPr/>
        </p:nvCxnSpPr>
        <p:spPr>
          <a:xfrm>
            <a:off x="5763625" y="1526500"/>
            <a:ext cx="287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" name="Google Shape;393;p23"/>
          <p:cNvCxnSpPr/>
          <p:nvPr/>
        </p:nvCxnSpPr>
        <p:spPr>
          <a:xfrm>
            <a:off x="4811700" y="1742750"/>
            <a:ext cx="383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" name="Google Shape;394;p23"/>
          <p:cNvCxnSpPr/>
          <p:nvPr/>
        </p:nvCxnSpPr>
        <p:spPr>
          <a:xfrm>
            <a:off x="7551925" y="195899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" name="Google Shape;395;p23"/>
          <p:cNvCxnSpPr/>
          <p:nvPr/>
        </p:nvCxnSpPr>
        <p:spPr>
          <a:xfrm>
            <a:off x="5032775" y="217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6" name="Google Shape;396;p23"/>
          <p:cNvCxnSpPr/>
          <p:nvPr/>
        </p:nvCxnSpPr>
        <p:spPr>
          <a:xfrm>
            <a:off x="6292350" y="217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" name="Google Shape;397;p23"/>
          <p:cNvCxnSpPr/>
          <p:nvPr/>
        </p:nvCxnSpPr>
        <p:spPr>
          <a:xfrm>
            <a:off x="7551925" y="217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Google Shape;398;p23"/>
          <p:cNvCxnSpPr/>
          <p:nvPr/>
        </p:nvCxnSpPr>
        <p:spPr>
          <a:xfrm>
            <a:off x="6292350" y="239149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23"/>
          <p:cNvCxnSpPr/>
          <p:nvPr/>
        </p:nvCxnSpPr>
        <p:spPr>
          <a:xfrm>
            <a:off x="7551925" y="239149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" name="Google Shape;400;p23"/>
          <p:cNvCxnSpPr/>
          <p:nvPr/>
        </p:nvCxnSpPr>
        <p:spPr>
          <a:xfrm>
            <a:off x="6707875" y="2607750"/>
            <a:ext cx="1934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" name="Google Shape;401;p23"/>
          <p:cNvCxnSpPr/>
          <p:nvPr/>
        </p:nvCxnSpPr>
        <p:spPr>
          <a:xfrm>
            <a:off x="3568025" y="2824000"/>
            <a:ext cx="310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" name="Google Shape;402;p23"/>
          <p:cNvCxnSpPr/>
          <p:nvPr/>
        </p:nvCxnSpPr>
        <p:spPr>
          <a:xfrm>
            <a:off x="6845075" y="282399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" name="Google Shape;403;p23"/>
          <p:cNvCxnSpPr/>
          <p:nvPr/>
        </p:nvCxnSpPr>
        <p:spPr>
          <a:xfrm>
            <a:off x="8104650" y="2823998"/>
            <a:ext cx="54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23"/>
          <p:cNvCxnSpPr/>
          <p:nvPr/>
        </p:nvCxnSpPr>
        <p:spPr>
          <a:xfrm>
            <a:off x="5840400" y="3038950"/>
            <a:ext cx="217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" name="Google Shape;405;p23"/>
          <p:cNvCxnSpPr/>
          <p:nvPr/>
        </p:nvCxnSpPr>
        <p:spPr>
          <a:xfrm>
            <a:off x="8181713" y="3038950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6" name="Google Shape;406;p23"/>
          <p:cNvCxnSpPr/>
          <p:nvPr/>
        </p:nvCxnSpPr>
        <p:spPr>
          <a:xfrm>
            <a:off x="8104650" y="3903948"/>
            <a:ext cx="54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" name="Google Shape;407;p23"/>
          <p:cNvCxnSpPr/>
          <p:nvPr/>
        </p:nvCxnSpPr>
        <p:spPr>
          <a:xfrm>
            <a:off x="5840400" y="4118900"/>
            <a:ext cx="217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8" name="Google Shape;408;p23"/>
          <p:cNvCxnSpPr/>
          <p:nvPr/>
        </p:nvCxnSpPr>
        <p:spPr>
          <a:xfrm>
            <a:off x="8181713" y="4118900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23"/>
          <p:cNvCxnSpPr/>
          <p:nvPr/>
        </p:nvCxnSpPr>
        <p:spPr>
          <a:xfrm>
            <a:off x="7551925" y="43351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23"/>
          <p:cNvCxnSpPr/>
          <p:nvPr/>
        </p:nvCxnSpPr>
        <p:spPr>
          <a:xfrm>
            <a:off x="7551925" y="455139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" name="Google Shape;411;p23"/>
          <p:cNvCxnSpPr/>
          <p:nvPr/>
        </p:nvCxnSpPr>
        <p:spPr>
          <a:xfrm>
            <a:off x="6707875" y="4767650"/>
            <a:ext cx="1934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" name="Google Shape;412;p23"/>
          <p:cNvCxnSpPr/>
          <p:nvPr/>
        </p:nvCxnSpPr>
        <p:spPr>
          <a:xfrm>
            <a:off x="6845075" y="498389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23"/>
          <p:cNvCxnSpPr/>
          <p:nvPr/>
        </p:nvCxnSpPr>
        <p:spPr>
          <a:xfrm>
            <a:off x="8104650" y="4983898"/>
            <a:ext cx="54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4" name="Google Shape;414;p23"/>
          <p:cNvSpPr txBox="1"/>
          <p:nvPr>
            <p:ph hasCustomPrompt="1" type="title"/>
          </p:nvPr>
        </p:nvSpPr>
        <p:spPr>
          <a:xfrm>
            <a:off x="730800" y="2235700"/>
            <a:ext cx="7682400" cy="16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b="1" sz="120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15" name="Google Shape;415;p23"/>
          <p:cNvSpPr txBox="1"/>
          <p:nvPr>
            <p:ph idx="2" type="ctrTitle"/>
          </p:nvPr>
        </p:nvSpPr>
        <p:spPr>
          <a:xfrm>
            <a:off x="730800" y="433500"/>
            <a:ext cx="3841200" cy="3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None/>
              <a:defRPr b="1" sz="16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6" name="Google Shape;416;p23"/>
          <p:cNvSpPr txBox="1"/>
          <p:nvPr>
            <p:ph idx="1" type="subTitle"/>
          </p:nvPr>
        </p:nvSpPr>
        <p:spPr>
          <a:xfrm>
            <a:off x="730800" y="4000125"/>
            <a:ext cx="29058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bg>
      <p:bgPr>
        <a:solidFill>
          <a:schemeClr val="dk1"/>
        </a:soli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9" name="Google Shape;419;p25"/>
          <p:cNvCxnSpPr/>
          <p:nvPr/>
        </p:nvCxnSpPr>
        <p:spPr>
          <a:xfrm>
            <a:off x="502200" y="1182548"/>
            <a:ext cx="88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" name="Google Shape;420;p25"/>
          <p:cNvCxnSpPr/>
          <p:nvPr/>
        </p:nvCxnSpPr>
        <p:spPr>
          <a:xfrm>
            <a:off x="502200" y="3025798"/>
            <a:ext cx="182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" name="Google Shape;421;p25"/>
          <p:cNvCxnSpPr/>
          <p:nvPr/>
        </p:nvCxnSpPr>
        <p:spPr>
          <a:xfrm>
            <a:off x="5032775" y="44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" name="Google Shape;422;p25"/>
          <p:cNvCxnSpPr/>
          <p:nvPr/>
        </p:nvCxnSpPr>
        <p:spPr>
          <a:xfrm>
            <a:off x="6292350" y="44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" name="Google Shape;423;p25"/>
          <p:cNvCxnSpPr/>
          <p:nvPr/>
        </p:nvCxnSpPr>
        <p:spPr>
          <a:xfrm>
            <a:off x="7551925" y="44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4" name="Google Shape;424;p25"/>
          <p:cNvCxnSpPr/>
          <p:nvPr/>
        </p:nvCxnSpPr>
        <p:spPr>
          <a:xfrm>
            <a:off x="4581375" y="813900"/>
            <a:ext cx="406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5" name="Google Shape;425;p25"/>
          <p:cNvCxnSpPr/>
          <p:nvPr/>
        </p:nvCxnSpPr>
        <p:spPr>
          <a:xfrm>
            <a:off x="6585050" y="1182550"/>
            <a:ext cx="2057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" name="Google Shape;426;p25"/>
          <p:cNvCxnSpPr/>
          <p:nvPr/>
        </p:nvCxnSpPr>
        <p:spPr>
          <a:xfrm>
            <a:off x="7382550" y="1551200"/>
            <a:ext cx="4752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7" name="Google Shape;427;p25"/>
          <p:cNvCxnSpPr/>
          <p:nvPr/>
        </p:nvCxnSpPr>
        <p:spPr>
          <a:xfrm>
            <a:off x="8027000" y="1551198"/>
            <a:ext cx="623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25"/>
          <p:cNvCxnSpPr/>
          <p:nvPr/>
        </p:nvCxnSpPr>
        <p:spPr>
          <a:xfrm>
            <a:off x="8181713" y="1919848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" name="Google Shape;429;p25"/>
          <p:cNvCxnSpPr/>
          <p:nvPr/>
        </p:nvCxnSpPr>
        <p:spPr>
          <a:xfrm>
            <a:off x="7551925" y="302579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0" name="Google Shape;430;p25"/>
          <p:cNvCxnSpPr/>
          <p:nvPr/>
        </p:nvCxnSpPr>
        <p:spPr>
          <a:xfrm>
            <a:off x="6292350" y="33944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1" name="Google Shape;431;p25"/>
          <p:cNvCxnSpPr/>
          <p:nvPr/>
        </p:nvCxnSpPr>
        <p:spPr>
          <a:xfrm>
            <a:off x="7551925" y="33944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" name="Google Shape;432;p25"/>
          <p:cNvCxnSpPr/>
          <p:nvPr/>
        </p:nvCxnSpPr>
        <p:spPr>
          <a:xfrm>
            <a:off x="8104650" y="4500398"/>
            <a:ext cx="54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" name="Google Shape;433;p25"/>
          <p:cNvCxnSpPr/>
          <p:nvPr/>
        </p:nvCxnSpPr>
        <p:spPr>
          <a:xfrm>
            <a:off x="5840400" y="4867750"/>
            <a:ext cx="217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" name="Google Shape;434;p25"/>
          <p:cNvCxnSpPr/>
          <p:nvPr/>
        </p:nvCxnSpPr>
        <p:spPr>
          <a:xfrm>
            <a:off x="8181713" y="4867750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5" name="Google Shape;435;p25"/>
          <p:cNvSpPr txBox="1"/>
          <p:nvPr>
            <p:ph type="title"/>
          </p:nvPr>
        </p:nvSpPr>
        <p:spPr>
          <a:xfrm>
            <a:off x="4572000" y="1917291"/>
            <a:ext cx="3568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sz="250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436" name="Google Shape;436;p25"/>
          <p:cNvSpPr txBox="1"/>
          <p:nvPr>
            <p:ph idx="2" type="title"/>
          </p:nvPr>
        </p:nvSpPr>
        <p:spPr>
          <a:xfrm>
            <a:off x="4572000" y="3714868"/>
            <a:ext cx="3568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sz="25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437" name="Google Shape;437;p25"/>
          <p:cNvSpPr txBox="1"/>
          <p:nvPr>
            <p:ph idx="3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b="1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b="1">
                <a:latin typeface="Manrope"/>
                <a:ea typeface="Manrope"/>
                <a:cs typeface="Manrope"/>
                <a:sym typeface="Manrop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b="1">
                <a:latin typeface="Manrope"/>
                <a:ea typeface="Manrope"/>
                <a:cs typeface="Manrope"/>
                <a:sym typeface="Manrop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b="1">
                <a:latin typeface="Manrope"/>
                <a:ea typeface="Manrope"/>
                <a:cs typeface="Manrope"/>
                <a:sym typeface="Manrop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b="1">
                <a:latin typeface="Manrope"/>
                <a:ea typeface="Manrope"/>
                <a:cs typeface="Manrope"/>
                <a:sym typeface="Manrop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b="1">
                <a:latin typeface="Manrope"/>
                <a:ea typeface="Manrope"/>
                <a:cs typeface="Manrope"/>
                <a:sym typeface="Manrop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b="1">
                <a:latin typeface="Manrope"/>
                <a:ea typeface="Manrope"/>
                <a:cs typeface="Manrope"/>
                <a:sym typeface="Manrop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b="1">
                <a:latin typeface="Manrope"/>
                <a:ea typeface="Manrope"/>
                <a:cs typeface="Manrope"/>
                <a:sym typeface="Manrop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b="1"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438" name="Google Shape;438;p25"/>
          <p:cNvSpPr txBox="1"/>
          <p:nvPr>
            <p:ph idx="4" type="title"/>
          </p:nvPr>
        </p:nvSpPr>
        <p:spPr>
          <a:xfrm>
            <a:off x="735300" y="1917291"/>
            <a:ext cx="3568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sz="240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439" name="Google Shape;439;p25"/>
          <p:cNvSpPr txBox="1"/>
          <p:nvPr>
            <p:ph idx="1" type="subTitle"/>
          </p:nvPr>
        </p:nvSpPr>
        <p:spPr>
          <a:xfrm>
            <a:off x="735288" y="2333353"/>
            <a:ext cx="2245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0" name="Google Shape;440;p25"/>
          <p:cNvSpPr txBox="1"/>
          <p:nvPr>
            <p:ph idx="5" type="subTitle"/>
          </p:nvPr>
        </p:nvSpPr>
        <p:spPr>
          <a:xfrm>
            <a:off x="4571988" y="2333353"/>
            <a:ext cx="2245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1" name="Google Shape;441;p25"/>
          <p:cNvSpPr txBox="1"/>
          <p:nvPr>
            <p:ph idx="6" type="title"/>
          </p:nvPr>
        </p:nvSpPr>
        <p:spPr>
          <a:xfrm>
            <a:off x="735300" y="3714868"/>
            <a:ext cx="3568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sz="250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442" name="Google Shape;442;p25"/>
          <p:cNvSpPr txBox="1"/>
          <p:nvPr>
            <p:ph idx="7" type="subTitle"/>
          </p:nvPr>
        </p:nvSpPr>
        <p:spPr>
          <a:xfrm>
            <a:off x="735313" y="4130929"/>
            <a:ext cx="2245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3" name="Google Shape;443;p25"/>
          <p:cNvSpPr txBox="1"/>
          <p:nvPr>
            <p:ph idx="8" type="subTitle"/>
          </p:nvPr>
        </p:nvSpPr>
        <p:spPr>
          <a:xfrm>
            <a:off x="4571992" y="4130929"/>
            <a:ext cx="2245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8">
    <p:bg>
      <p:bgPr>
        <a:solidFill>
          <a:schemeClr val="dk1"/>
        </a:solidFill>
      </p:bgPr>
    </p:bg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5" name="Google Shape;445;p26"/>
          <p:cNvCxnSpPr/>
          <p:nvPr/>
        </p:nvCxnSpPr>
        <p:spPr>
          <a:xfrm rot="10800000">
            <a:off x="1294550" y="1093431"/>
            <a:ext cx="475200" cy="0"/>
          </a:xfrm>
          <a:prstGeom prst="straightConnector1">
            <a:avLst/>
          </a:prstGeom>
          <a:noFill/>
          <a:ln cap="flat" cmpd="sng" w="9525">
            <a:solidFill>
              <a:srgbClr val="B6D7A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26"/>
          <p:cNvCxnSpPr/>
          <p:nvPr/>
        </p:nvCxnSpPr>
        <p:spPr>
          <a:xfrm rot="10800000">
            <a:off x="502200" y="1093429"/>
            <a:ext cx="623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26"/>
          <p:cNvCxnSpPr/>
          <p:nvPr/>
        </p:nvCxnSpPr>
        <p:spPr>
          <a:xfrm rot="10800000">
            <a:off x="1139963" y="1309679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26"/>
          <p:cNvCxnSpPr/>
          <p:nvPr/>
        </p:nvCxnSpPr>
        <p:spPr>
          <a:xfrm rot="10800000">
            <a:off x="509788" y="1309679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" name="Google Shape;449;p26"/>
          <p:cNvCxnSpPr/>
          <p:nvPr/>
        </p:nvCxnSpPr>
        <p:spPr>
          <a:xfrm rot="10800000">
            <a:off x="510175" y="1525931"/>
            <a:ext cx="287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" name="Google Shape;450;p26"/>
          <p:cNvCxnSpPr/>
          <p:nvPr/>
        </p:nvCxnSpPr>
        <p:spPr>
          <a:xfrm rot="10800000">
            <a:off x="510175" y="1958429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26"/>
          <p:cNvCxnSpPr/>
          <p:nvPr/>
        </p:nvCxnSpPr>
        <p:spPr>
          <a:xfrm rot="10800000">
            <a:off x="502250" y="4983329"/>
            <a:ext cx="54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" name="Google Shape;452;p26"/>
          <p:cNvCxnSpPr/>
          <p:nvPr/>
        </p:nvCxnSpPr>
        <p:spPr>
          <a:xfrm>
            <a:off x="5032775" y="44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3" name="Google Shape;453;p26"/>
          <p:cNvCxnSpPr/>
          <p:nvPr/>
        </p:nvCxnSpPr>
        <p:spPr>
          <a:xfrm>
            <a:off x="6292350" y="44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26"/>
          <p:cNvCxnSpPr/>
          <p:nvPr/>
        </p:nvCxnSpPr>
        <p:spPr>
          <a:xfrm>
            <a:off x="7551925" y="44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26"/>
          <p:cNvCxnSpPr/>
          <p:nvPr/>
        </p:nvCxnSpPr>
        <p:spPr>
          <a:xfrm>
            <a:off x="4581375" y="661500"/>
            <a:ext cx="406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26"/>
          <p:cNvCxnSpPr/>
          <p:nvPr/>
        </p:nvCxnSpPr>
        <p:spPr>
          <a:xfrm>
            <a:off x="6585050" y="877750"/>
            <a:ext cx="2057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" name="Google Shape;457;p26"/>
          <p:cNvCxnSpPr/>
          <p:nvPr/>
        </p:nvCxnSpPr>
        <p:spPr>
          <a:xfrm>
            <a:off x="7382550" y="1094000"/>
            <a:ext cx="4752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" name="Google Shape;458;p26"/>
          <p:cNvCxnSpPr/>
          <p:nvPr/>
        </p:nvCxnSpPr>
        <p:spPr>
          <a:xfrm>
            <a:off x="8027000" y="1093998"/>
            <a:ext cx="623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26"/>
          <p:cNvCxnSpPr/>
          <p:nvPr/>
        </p:nvCxnSpPr>
        <p:spPr>
          <a:xfrm>
            <a:off x="6922138" y="1310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26"/>
          <p:cNvCxnSpPr/>
          <p:nvPr/>
        </p:nvCxnSpPr>
        <p:spPr>
          <a:xfrm>
            <a:off x="8181713" y="1310248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" name="Google Shape;461;p26"/>
          <p:cNvCxnSpPr/>
          <p:nvPr/>
        </p:nvCxnSpPr>
        <p:spPr>
          <a:xfrm>
            <a:off x="5763625" y="1526500"/>
            <a:ext cx="287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" name="Google Shape;462;p26"/>
          <p:cNvCxnSpPr/>
          <p:nvPr/>
        </p:nvCxnSpPr>
        <p:spPr>
          <a:xfrm>
            <a:off x="4811700" y="1742750"/>
            <a:ext cx="383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p26"/>
          <p:cNvCxnSpPr/>
          <p:nvPr/>
        </p:nvCxnSpPr>
        <p:spPr>
          <a:xfrm>
            <a:off x="7551925" y="195899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26"/>
          <p:cNvCxnSpPr/>
          <p:nvPr/>
        </p:nvCxnSpPr>
        <p:spPr>
          <a:xfrm>
            <a:off x="5032775" y="217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Google Shape;465;p26"/>
          <p:cNvCxnSpPr/>
          <p:nvPr/>
        </p:nvCxnSpPr>
        <p:spPr>
          <a:xfrm>
            <a:off x="6292350" y="217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p26"/>
          <p:cNvCxnSpPr/>
          <p:nvPr/>
        </p:nvCxnSpPr>
        <p:spPr>
          <a:xfrm>
            <a:off x="7551925" y="217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Google Shape;467;p26"/>
          <p:cNvCxnSpPr/>
          <p:nvPr/>
        </p:nvCxnSpPr>
        <p:spPr>
          <a:xfrm>
            <a:off x="6292350" y="239149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8" name="Google Shape;468;p26"/>
          <p:cNvCxnSpPr/>
          <p:nvPr/>
        </p:nvCxnSpPr>
        <p:spPr>
          <a:xfrm>
            <a:off x="7551925" y="239149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9" name="Google Shape;469;p26"/>
          <p:cNvCxnSpPr/>
          <p:nvPr/>
        </p:nvCxnSpPr>
        <p:spPr>
          <a:xfrm>
            <a:off x="6707875" y="2607750"/>
            <a:ext cx="1934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0" name="Google Shape;470;p26"/>
          <p:cNvCxnSpPr/>
          <p:nvPr/>
        </p:nvCxnSpPr>
        <p:spPr>
          <a:xfrm>
            <a:off x="5098625" y="2824000"/>
            <a:ext cx="157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1" name="Google Shape;471;p26"/>
          <p:cNvCxnSpPr/>
          <p:nvPr/>
        </p:nvCxnSpPr>
        <p:spPr>
          <a:xfrm>
            <a:off x="6845075" y="282399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2" name="Google Shape;472;p26"/>
          <p:cNvCxnSpPr/>
          <p:nvPr/>
        </p:nvCxnSpPr>
        <p:spPr>
          <a:xfrm>
            <a:off x="8104650" y="2823998"/>
            <a:ext cx="54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3" name="Google Shape;473;p26"/>
          <p:cNvCxnSpPr/>
          <p:nvPr/>
        </p:nvCxnSpPr>
        <p:spPr>
          <a:xfrm>
            <a:off x="5840400" y="3038950"/>
            <a:ext cx="217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4" name="Google Shape;474;p26"/>
          <p:cNvCxnSpPr/>
          <p:nvPr/>
        </p:nvCxnSpPr>
        <p:spPr>
          <a:xfrm>
            <a:off x="8181713" y="3038950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26"/>
          <p:cNvCxnSpPr/>
          <p:nvPr/>
        </p:nvCxnSpPr>
        <p:spPr>
          <a:xfrm>
            <a:off x="8104650" y="3903948"/>
            <a:ext cx="54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6" name="Google Shape;476;p26"/>
          <p:cNvCxnSpPr/>
          <p:nvPr/>
        </p:nvCxnSpPr>
        <p:spPr>
          <a:xfrm>
            <a:off x="5840400" y="4118900"/>
            <a:ext cx="217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7" name="Google Shape;477;p26"/>
          <p:cNvCxnSpPr/>
          <p:nvPr/>
        </p:nvCxnSpPr>
        <p:spPr>
          <a:xfrm>
            <a:off x="8181713" y="4118900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8" name="Google Shape;478;p26"/>
          <p:cNvCxnSpPr/>
          <p:nvPr/>
        </p:nvCxnSpPr>
        <p:spPr>
          <a:xfrm>
            <a:off x="7551925" y="43351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9" name="Google Shape;479;p26"/>
          <p:cNvCxnSpPr/>
          <p:nvPr/>
        </p:nvCxnSpPr>
        <p:spPr>
          <a:xfrm>
            <a:off x="7551925" y="455139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" name="Google Shape;480;p26"/>
          <p:cNvCxnSpPr/>
          <p:nvPr/>
        </p:nvCxnSpPr>
        <p:spPr>
          <a:xfrm>
            <a:off x="6707875" y="4767650"/>
            <a:ext cx="1934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" name="Google Shape;481;p26"/>
          <p:cNvCxnSpPr/>
          <p:nvPr/>
        </p:nvCxnSpPr>
        <p:spPr>
          <a:xfrm>
            <a:off x="6845075" y="498389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" name="Google Shape;482;p26"/>
          <p:cNvCxnSpPr/>
          <p:nvPr/>
        </p:nvCxnSpPr>
        <p:spPr>
          <a:xfrm>
            <a:off x="8104650" y="4983898"/>
            <a:ext cx="54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3" name="Google Shape;483;p26"/>
          <p:cNvSpPr txBox="1"/>
          <p:nvPr>
            <p:ph type="ctrTitle"/>
          </p:nvPr>
        </p:nvSpPr>
        <p:spPr>
          <a:xfrm>
            <a:off x="730800" y="433500"/>
            <a:ext cx="3841200" cy="3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None/>
              <a:defRPr b="1" sz="16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4" name="Google Shape;484;p26"/>
          <p:cNvSpPr txBox="1"/>
          <p:nvPr>
            <p:ph idx="2" type="title"/>
          </p:nvPr>
        </p:nvSpPr>
        <p:spPr>
          <a:xfrm>
            <a:off x="730800" y="3936900"/>
            <a:ext cx="2290200" cy="5757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5" name="Google Shape;485;p26"/>
          <p:cNvSpPr txBox="1"/>
          <p:nvPr>
            <p:ph idx="1" type="subTitle"/>
          </p:nvPr>
        </p:nvSpPr>
        <p:spPr>
          <a:xfrm>
            <a:off x="730800" y="2422900"/>
            <a:ext cx="3841200" cy="13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 Light"/>
              <a:buNone/>
              <a:defRPr sz="1900"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1">
    <p:bg>
      <p:bgPr>
        <a:solidFill>
          <a:schemeClr val="dk1"/>
        </a:solidFill>
      </p:bgPr>
    </p:bg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7" name="Google Shape;487;p27"/>
          <p:cNvCxnSpPr/>
          <p:nvPr/>
        </p:nvCxnSpPr>
        <p:spPr>
          <a:xfrm>
            <a:off x="7374250" y="1093431"/>
            <a:ext cx="475200" cy="0"/>
          </a:xfrm>
          <a:prstGeom prst="straightConnector1">
            <a:avLst/>
          </a:prstGeom>
          <a:noFill/>
          <a:ln cap="flat" cmpd="sng" w="9525">
            <a:solidFill>
              <a:srgbClr val="B6D7A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8" name="Google Shape;488;p27"/>
          <p:cNvCxnSpPr/>
          <p:nvPr/>
        </p:nvCxnSpPr>
        <p:spPr>
          <a:xfrm>
            <a:off x="8018700" y="1093429"/>
            <a:ext cx="623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9" name="Google Shape;489;p27"/>
          <p:cNvCxnSpPr/>
          <p:nvPr/>
        </p:nvCxnSpPr>
        <p:spPr>
          <a:xfrm>
            <a:off x="6913838" y="1309679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0" name="Google Shape;490;p27"/>
          <p:cNvCxnSpPr/>
          <p:nvPr/>
        </p:nvCxnSpPr>
        <p:spPr>
          <a:xfrm>
            <a:off x="8173413" y="1309679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1" name="Google Shape;491;p27"/>
          <p:cNvCxnSpPr/>
          <p:nvPr/>
        </p:nvCxnSpPr>
        <p:spPr>
          <a:xfrm>
            <a:off x="5755325" y="1525931"/>
            <a:ext cx="287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2" name="Google Shape;492;p27"/>
          <p:cNvCxnSpPr/>
          <p:nvPr/>
        </p:nvCxnSpPr>
        <p:spPr>
          <a:xfrm>
            <a:off x="7543625" y="1958429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3" name="Google Shape;493;p27"/>
          <p:cNvCxnSpPr/>
          <p:nvPr/>
        </p:nvCxnSpPr>
        <p:spPr>
          <a:xfrm>
            <a:off x="6284050" y="2390929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4" name="Google Shape;494;p27"/>
          <p:cNvCxnSpPr/>
          <p:nvPr/>
        </p:nvCxnSpPr>
        <p:spPr>
          <a:xfrm>
            <a:off x="7543625" y="2390929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5" name="Google Shape;495;p27"/>
          <p:cNvCxnSpPr/>
          <p:nvPr/>
        </p:nvCxnSpPr>
        <p:spPr>
          <a:xfrm>
            <a:off x="6836775" y="2823429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6" name="Google Shape;496;p27"/>
          <p:cNvCxnSpPr/>
          <p:nvPr/>
        </p:nvCxnSpPr>
        <p:spPr>
          <a:xfrm>
            <a:off x="8096350" y="2823429"/>
            <a:ext cx="54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7" name="Google Shape;497;p27"/>
          <p:cNvCxnSpPr/>
          <p:nvPr/>
        </p:nvCxnSpPr>
        <p:spPr>
          <a:xfrm>
            <a:off x="8096350" y="4983329"/>
            <a:ext cx="54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8" name="Google Shape;498;p27"/>
          <p:cNvCxnSpPr/>
          <p:nvPr/>
        </p:nvCxnSpPr>
        <p:spPr>
          <a:xfrm rot="10800000">
            <a:off x="3021025" y="44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9" name="Google Shape;499;p27"/>
          <p:cNvCxnSpPr/>
          <p:nvPr/>
        </p:nvCxnSpPr>
        <p:spPr>
          <a:xfrm rot="10800000">
            <a:off x="1761450" y="44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0" name="Google Shape;500;p27"/>
          <p:cNvCxnSpPr/>
          <p:nvPr/>
        </p:nvCxnSpPr>
        <p:spPr>
          <a:xfrm rot="10800000">
            <a:off x="501875" y="44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1" name="Google Shape;501;p27"/>
          <p:cNvCxnSpPr/>
          <p:nvPr/>
        </p:nvCxnSpPr>
        <p:spPr>
          <a:xfrm rot="10800000">
            <a:off x="501850" y="877750"/>
            <a:ext cx="2057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2" name="Google Shape;502;p27"/>
          <p:cNvCxnSpPr/>
          <p:nvPr/>
        </p:nvCxnSpPr>
        <p:spPr>
          <a:xfrm rot="10800000">
            <a:off x="1286250" y="1094000"/>
            <a:ext cx="4752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3" name="Google Shape;503;p27"/>
          <p:cNvCxnSpPr/>
          <p:nvPr/>
        </p:nvCxnSpPr>
        <p:spPr>
          <a:xfrm rot="10800000">
            <a:off x="493900" y="1093998"/>
            <a:ext cx="623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" name="Google Shape;504;p27"/>
          <p:cNvCxnSpPr/>
          <p:nvPr/>
        </p:nvCxnSpPr>
        <p:spPr>
          <a:xfrm rot="10800000">
            <a:off x="1131663" y="1310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27"/>
          <p:cNvCxnSpPr/>
          <p:nvPr/>
        </p:nvCxnSpPr>
        <p:spPr>
          <a:xfrm rot="10800000">
            <a:off x="501488" y="1310248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6" name="Google Shape;506;p27"/>
          <p:cNvCxnSpPr/>
          <p:nvPr/>
        </p:nvCxnSpPr>
        <p:spPr>
          <a:xfrm rot="10800000">
            <a:off x="501875" y="1526500"/>
            <a:ext cx="287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7" name="Google Shape;507;p27"/>
          <p:cNvCxnSpPr/>
          <p:nvPr/>
        </p:nvCxnSpPr>
        <p:spPr>
          <a:xfrm rot="10800000">
            <a:off x="501900" y="1742750"/>
            <a:ext cx="383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8" name="Google Shape;508;p27"/>
          <p:cNvCxnSpPr/>
          <p:nvPr/>
        </p:nvCxnSpPr>
        <p:spPr>
          <a:xfrm rot="10800000">
            <a:off x="501875" y="195899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" name="Google Shape;509;p27"/>
          <p:cNvCxnSpPr/>
          <p:nvPr/>
        </p:nvCxnSpPr>
        <p:spPr>
          <a:xfrm rot="10800000">
            <a:off x="3021025" y="217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0" name="Google Shape;510;p27"/>
          <p:cNvCxnSpPr/>
          <p:nvPr/>
        </p:nvCxnSpPr>
        <p:spPr>
          <a:xfrm rot="10800000">
            <a:off x="1761450" y="217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" name="Google Shape;511;p27"/>
          <p:cNvCxnSpPr/>
          <p:nvPr/>
        </p:nvCxnSpPr>
        <p:spPr>
          <a:xfrm rot="10800000">
            <a:off x="501875" y="217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2" name="Google Shape;512;p27"/>
          <p:cNvCxnSpPr/>
          <p:nvPr/>
        </p:nvCxnSpPr>
        <p:spPr>
          <a:xfrm rot="10800000">
            <a:off x="1761450" y="239149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3" name="Google Shape;513;p27"/>
          <p:cNvCxnSpPr/>
          <p:nvPr/>
        </p:nvCxnSpPr>
        <p:spPr>
          <a:xfrm rot="10800000">
            <a:off x="501875" y="239149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4" name="Google Shape;514;p27"/>
          <p:cNvCxnSpPr/>
          <p:nvPr/>
        </p:nvCxnSpPr>
        <p:spPr>
          <a:xfrm rot="10800000">
            <a:off x="501725" y="2607750"/>
            <a:ext cx="1934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" name="Google Shape;515;p27"/>
          <p:cNvCxnSpPr/>
          <p:nvPr/>
        </p:nvCxnSpPr>
        <p:spPr>
          <a:xfrm rot="10800000">
            <a:off x="2468275" y="2824000"/>
            <a:ext cx="310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" name="Google Shape;516;p27"/>
          <p:cNvCxnSpPr/>
          <p:nvPr/>
        </p:nvCxnSpPr>
        <p:spPr>
          <a:xfrm rot="10800000">
            <a:off x="1208725" y="282399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7" name="Google Shape;517;p27"/>
          <p:cNvCxnSpPr/>
          <p:nvPr/>
        </p:nvCxnSpPr>
        <p:spPr>
          <a:xfrm rot="10800000">
            <a:off x="493950" y="2823998"/>
            <a:ext cx="54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8" name="Google Shape;518;p27"/>
          <p:cNvCxnSpPr/>
          <p:nvPr/>
        </p:nvCxnSpPr>
        <p:spPr>
          <a:xfrm rot="10800000">
            <a:off x="1131600" y="3038950"/>
            <a:ext cx="217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27"/>
          <p:cNvCxnSpPr/>
          <p:nvPr/>
        </p:nvCxnSpPr>
        <p:spPr>
          <a:xfrm rot="10800000">
            <a:off x="501488" y="3038950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0" name="Google Shape;520;p27"/>
          <p:cNvCxnSpPr/>
          <p:nvPr/>
        </p:nvCxnSpPr>
        <p:spPr>
          <a:xfrm rot="10800000">
            <a:off x="1131600" y="4118900"/>
            <a:ext cx="217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1" name="Google Shape;521;p27"/>
          <p:cNvCxnSpPr/>
          <p:nvPr/>
        </p:nvCxnSpPr>
        <p:spPr>
          <a:xfrm rot="10800000">
            <a:off x="501488" y="4118900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2" name="Google Shape;522;p27"/>
          <p:cNvCxnSpPr/>
          <p:nvPr/>
        </p:nvCxnSpPr>
        <p:spPr>
          <a:xfrm rot="10800000">
            <a:off x="501875" y="43351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3" name="Google Shape;523;p27"/>
          <p:cNvCxnSpPr/>
          <p:nvPr/>
        </p:nvCxnSpPr>
        <p:spPr>
          <a:xfrm rot="10800000">
            <a:off x="501875" y="455139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4" name="Google Shape;524;p27"/>
          <p:cNvCxnSpPr/>
          <p:nvPr/>
        </p:nvCxnSpPr>
        <p:spPr>
          <a:xfrm rot="10800000">
            <a:off x="501725" y="4767650"/>
            <a:ext cx="1934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5" name="Google Shape;525;p27"/>
          <p:cNvCxnSpPr/>
          <p:nvPr/>
        </p:nvCxnSpPr>
        <p:spPr>
          <a:xfrm rot="10800000">
            <a:off x="1208725" y="498389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6" name="Google Shape;526;p27"/>
          <p:cNvCxnSpPr/>
          <p:nvPr/>
        </p:nvCxnSpPr>
        <p:spPr>
          <a:xfrm rot="10800000">
            <a:off x="493950" y="4983898"/>
            <a:ext cx="54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7" name="Google Shape;527;p27"/>
          <p:cNvSpPr txBox="1"/>
          <p:nvPr>
            <p:ph hasCustomPrompt="1" type="title"/>
          </p:nvPr>
        </p:nvSpPr>
        <p:spPr>
          <a:xfrm flipH="1">
            <a:off x="5625600" y="1297375"/>
            <a:ext cx="2787600" cy="14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0000"/>
              <a:buNone/>
              <a:defRPr b="1" sz="120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528" name="Google Shape;528;p27"/>
          <p:cNvSpPr txBox="1"/>
          <p:nvPr>
            <p:ph idx="2" type="ctrTitle"/>
          </p:nvPr>
        </p:nvSpPr>
        <p:spPr>
          <a:xfrm flipH="1">
            <a:off x="730800" y="433500"/>
            <a:ext cx="3841200" cy="3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None/>
              <a:defRPr b="1" sz="16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9" name="Google Shape;529;p27"/>
          <p:cNvSpPr txBox="1"/>
          <p:nvPr>
            <p:ph idx="3" type="ctrTitle"/>
          </p:nvPr>
        </p:nvSpPr>
        <p:spPr>
          <a:xfrm flipH="1">
            <a:off x="4061100" y="2571750"/>
            <a:ext cx="4352100" cy="21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Work Sans"/>
              <a:buNone/>
              <a:defRPr b="1" sz="5900">
                <a:solidFill>
                  <a:srgbClr val="FFFFFF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530" name="Google Shape;530;p27"/>
          <p:cNvSpPr txBox="1"/>
          <p:nvPr>
            <p:ph idx="1" type="subTitle"/>
          </p:nvPr>
        </p:nvSpPr>
        <p:spPr>
          <a:xfrm flipH="1">
            <a:off x="730425" y="3314700"/>
            <a:ext cx="2697000" cy="9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2">
    <p:bg>
      <p:bgPr>
        <a:solidFill>
          <a:schemeClr val="dk1"/>
        </a:solidFill>
      </p:bgPr>
    </p:bg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2" name="Google Shape;532;p28"/>
          <p:cNvCxnSpPr/>
          <p:nvPr/>
        </p:nvCxnSpPr>
        <p:spPr>
          <a:xfrm rot="10800000">
            <a:off x="1286250" y="1093431"/>
            <a:ext cx="475200" cy="0"/>
          </a:xfrm>
          <a:prstGeom prst="straightConnector1">
            <a:avLst/>
          </a:prstGeom>
          <a:noFill/>
          <a:ln cap="flat" cmpd="sng" w="9525">
            <a:solidFill>
              <a:srgbClr val="B6D7A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3" name="Google Shape;533;p28"/>
          <p:cNvCxnSpPr/>
          <p:nvPr/>
        </p:nvCxnSpPr>
        <p:spPr>
          <a:xfrm rot="10800000">
            <a:off x="493900" y="1093429"/>
            <a:ext cx="623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4" name="Google Shape;534;p28"/>
          <p:cNvCxnSpPr/>
          <p:nvPr/>
        </p:nvCxnSpPr>
        <p:spPr>
          <a:xfrm rot="10800000">
            <a:off x="1131663" y="1309679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" name="Google Shape;535;p28"/>
          <p:cNvCxnSpPr/>
          <p:nvPr/>
        </p:nvCxnSpPr>
        <p:spPr>
          <a:xfrm rot="10800000">
            <a:off x="501875" y="1525931"/>
            <a:ext cx="287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6" name="Google Shape;536;p28"/>
          <p:cNvCxnSpPr/>
          <p:nvPr/>
        </p:nvCxnSpPr>
        <p:spPr>
          <a:xfrm rot="10800000">
            <a:off x="501875" y="1958429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7" name="Google Shape;537;p28"/>
          <p:cNvCxnSpPr/>
          <p:nvPr/>
        </p:nvCxnSpPr>
        <p:spPr>
          <a:xfrm rot="10800000">
            <a:off x="1761450" y="2390929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8" name="Google Shape;538;p28"/>
          <p:cNvCxnSpPr/>
          <p:nvPr/>
        </p:nvCxnSpPr>
        <p:spPr>
          <a:xfrm rot="10800000">
            <a:off x="501875" y="2390929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9" name="Google Shape;539;p28"/>
          <p:cNvCxnSpPr/>
          <p:nvPr/>
        </p:nvCxnSpPr>
        <p:spPr>
          <a:xfrm rot="10800000">
            <a:off x="1208725" y="2823429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0" name="Google Shape;540;p28"/>
          <p:cNvCxnSpPr/>
          <p:nvPr/>
        </p:nvCxnSpPr>
        <p:spPr>
          <a:xfrm>
            <a:off x="5024475" y="44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1" name="Google Shape;541;p28"/>
          <p:cNvCxnSpPr/>
          <p:nvPr/>
        </p:nvCxnSpPr>
        <p:spPr>
          <a:xfrm>
            <a:off x="6284050" y="44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2" name="Google Shape;542;p28"/>
          <p:cNvCxnSpPr/>
          <p:nvPr/>
        </p:nvCxnSpPr>
        <p:spPr>
          <a:xfrm>
            <a:off x="7543625" y="44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3" name="Google Shape;543;p28"/>
          <p:cNvCxnSpPr/>
          <p:nvPr/>
        </p:nvCxnSpPr>
        <p:spPr>
          <a:xfrm>
            <a:off x="4573075" y="661500"/>
            <a:ext cx="406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4" name="Google Shape;544;p28"/>
          <p:cNvCxnSpPr/>
          <p:nvPr/>
        </p:nvCxnSpPr>
        <p:spPr>
          <a:xfrm>
            <a:off x="6576750" y="877750"/>
            <a:ext cx="2057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5" name="Google Shape;545;p28"/>
          <p:cNvCxnSpPr/>
          <p:nvPr/>
        </p:nvCxnSpPr>
        <p:spPr>
          <a:xfrm>
            <a:off x="7374250" y="1094000"/>
            <a:ext cx="4752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6" name="Google Shape;546;p28"/>
          <p:cNvCxnSpPr/>
          <p:nvPr/>
        </p:nvCxnSpPr>
        <p:spPr>
          <a:xfrm>
            <a:off x="8018700" y="1093998"/>
            <a:ext cx="623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7" name="Google Shape;547;p28"/>
          <p:cNvCxnSpPr/>
          <p:nvPr/>
        </p:nvCxnSpPr>
        <p:spPr>
          <a:xfrm>
            <a:off x="6913838" y="1310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8" name="Google Shape;548;p28"/>
          <p:cNvCxnSpPr/>
          <p:nvPr/>
        </p:nvCxnSpPr>
        <p:spPr>
          <a:xfrm>
            <a:off x="8173413" y="1310248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9" name="Google Shape;549;p28"/>
          <p:cNvCxnSpPr/>
          <p:nvPr/>
        </p:nvCxnSpPr>
        <p:spPr>
          <a:xfrm>
            <a:off x="5755325" y="1526500"/>
            <a:ext cx="287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0" name="Google Shape;550;p28"/>
          <p:cNvCxnSpPr/>
          <p:nvPr/>
        </p:nvCxnSpPr>
        <p:spPr>
          <a:xfrm>
            <a:off x="4803400" y="1742750"/>
            <a:ext cx="383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1" name="Google Shape;551;p28"/>
          <p:cNvCxnSpPr/>
          <p:nvPr/>
        </p:nvCxnSpPr>
        <p:spPr>
          <a:xfrm>
            <a:off x="7543625" y="195899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28"/>
          <p:cNvCxnSpPr/>
          <p:nvPr/>
        </p:nvCxnSpPr>
        <p:spPr>
          <a:xfrm>
            <a:off x="5024475" y="217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28"/>
          <p:cNvCxnSpPr/>
          <p:nvPr/>
        </p:nvCxnSpPr>
        <p:spPr>
          <a:xfrm>
            <a:off x="6284050" y="217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28"/>
          <p:cNvCxnSpPr/>
          <p:nvPr/>
        </p:nvCxnSpPr>
        <p:spPr>
          <a:xfrm>
            <a:off x="7543625" y="217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5" name="Google Shape;555;p28"/>
          <p:cNvCxnSpPr/>
          <p:nvPr/>
        </p:nvCxnSpPr>
        <p:spPr>
          <a:xfrm>
            <a:off x="6284050" y="239149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6" name="Google Shape;556;p28"/>
          <p:cNvCxnSpPr/>
          <p:nvPr/>
        </p:nvCxnSpPr>
        <p:spPr>
          <a:xfrm>
            <a:off x="7543625" y="239149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7" name="Google Shape;557;p28"/>
          <p:cNvCxnSpPr/>
          <p:nvPr/>
        </p:nvCxnSpPr>
        <p:spPr>
          <a:xfrm>
            <a:off x="6699575" y="2607750"/>
            <a:ext cx="1934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8" name="Google Shape;558;p28"/>
          <p:cNvCxnSpPr/>
          <p:nvPr/>
        </p:nvCxnSpPr>
        <p:spPr>
          <a:xfrm>
            <a:off x="3559725" y="2824000"/>
            <a:ext cx="310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9" name="Google Shape;559;p28"/>
          <p:cNvCxnSpPr/>
          <p:nvPr/>
        </p:nvCxnSpPr>
        <p:spPr>
          <a:xfrm>
            <a:off x="6836775" y="282399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0" name="Google Shape;560;p28"/>
          <p:cNvCxnSpPr/>
          <p:nvPr/>
        </p:nvCxnSpPr>
        <p:spPr>
          <a:xfrm>
            <a:off x="8096350" y="2823998"/>
            <a:ext cx="54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1" name="Google Shape;561;p28"/>
          <p:cNvCxnSpPr/>
          <p:nvPr/>
        </p:nvCxnSpPr>
        <p:spPr>
          <a:xfrm>
            <a:off x="5832100" y="3038950"/>
            <a:ext cx="217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2" name="Google Shape;562;p28"/>
          <p:cNvCxnSpPr/>
          <p:nvPr/>
        </p:nvCxnSpPr>
        <p:spPr>
          <a:xfrm>
            <a:off x="8173413" y="3038950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3" name="Google Shape;563;p28"/>
          <p:cNvCxnSpPr/>
          <p:nvPr/>
        </p:nvCxnSpPr>
        <p:spPr>
          <a:xfrm>
            <a:off x="8173413" y="4118900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4" name="Google Shape;564;p28"/>
          <p:cNvCxnSpPr/>
          <p:nvPr/>
        </p:nvCxnSpPr>
        <p:spPr>
          <a:xfrm>
            <a:off x="7543625" y="43351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5" name="Google Shape;565;p28"/>
          <p:cNvCxnSpPr/>
          <p:nvPr/>
        </p:nvCxnSpPr>
        <p:spPr>
          <a:xfrm>
            <a:off x="7543625" y="455139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6" name="Google Shape;566;p28"/>
          <p:cNvCxnSpPr/>
          <p:nvPr/>
        </p:nvCxnSpPr>
        <p:spPr>
          <a:xfrm>
            <a:off x="6699575" y="4767650"/>
            <a:ext cx="1934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7" name="Google Shape;567;p28"/>
          <p:cNvCxnSpPr/>
          <p:nvPr/>
        </p:nvCxnSpPr>
        <p:spPr>
          <a:xfrm>
            <a:off x="6836775" y="498389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8" name="Google Shape;568;p28"/>
          <p:cNvCxnSpPr/>
          <p:nvPr/>
        </p:nvCxnSpPr>
        <p:spPr>
          <a:xfrm>
            <a:off x="8096350" y="4983898"/>
            <a:ext cx="54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9" name="Google Shape;569;p28"/>
          <p:cNvSpPr txBox="1"/>
          <p:nvPr>
            <p:ph hasCustomPrompt="1" type="title"/>
          </p:nvPr>
        </p:nvSpPr>
        <p:spPr>
          <a:xfrm flipH="1">
            <a:off x="4805700" y="1653225"/>
            <a:ext cx="3607500" cy="3050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0000"/>
              <a:buNone/>
              <a:defRPr b="1" sz="180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570" name="Google Shape;570;p28"/>
          <p:cNvSpPr txBox="1"/>
          <p:nvPr>
            <p:ph idx="2" type="ctrTitle"/>
          </p:nvPr>
        </p:nvSpPr>
        <p:spPr>
          <a:xfrm>
            <a:off x="730800" y="433500"/>
            <a:ext cx="3841200" cy="3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None/>
              <a:defRPr b="1" sz="16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1" name="Google Shape;571;p28"/>
          <p:cNvSpPr txBox="1"/>
          <p:nvPr>
            <p:ph idx="3" type="ctrTitle"/>
          </p:nvPr>
        </p:nvSpPr>
        <p:spPr>
          <a:xfrm flipH="1">
            <a:off x="722625" y="1653225"/>
            <a:ext cx="4366200" cy="19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Work Sans"/>
              <a:buNone/>
              <a:defRPr b="1" sz="5000">
                <a:solidFill>
                  <a:srgbClr val="FFFFFF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572" name="Google Shape;572;p28"/>
          <p:cNvSpPr txBox="1"/>
          <p:nvPr>
            <p:ph idx="1" type="subTitle"/>
          </p:nvPr>
        </p:nvSpPr>
        <p:spPr>
          <a:xfrm flipH="1">
            <a:off x="722625" y="3765175"/>
            <a:ext cx="2914800" cy="9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13">
    <p:bg>
      <p:bgPr>
        <a:solidFill>
          <a:schemeClr val="dk1"/>
        </a:solidFill>
      </p:bgPr>
    </p:bg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4" name="Google Shape;574;p29"/>
          <p:cNvCxnSpPr/>
          <p:nvPr/>
        </p:nvCxnSpPr>
        <p:spPr>
          <a:xfrm rot="10800000">
            <a:off x="1286250" y="1093431"/>
            <a:ext cx="475200" cy="0"/>
          </a:xfrm>
          <a:prstGeom prst="straightConnector1">
            <a:avLst/>
          </a:prstGeom>
          <a:noFill/>
          <a:ln cap="flat" cmpd="sng" w="9525">
            <a:solidFill>
              <a:srgbClr val="B6D7A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5" name="Google Shape;575;p29"/>
          <p:cNvCxnSpPr/>
          <p:nvPr/>
        </p:nvCxnSpPr>
        <p:spPr>
          <a:xfrm rot="10800000">
            <a:off x="493900" y="1093429"/>
            <a:ext cx="623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6" name="Google Shape;576;p29"/>
          <p:cNvCxnSpPr/>
          <p:nvPr/>
        </p:nvCxnSpPr>
        <p:spPr>
          <a:xfrm rot="10800000">
            <a:off x="1131663" y="1309679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7" name="Google Shape;577;p29"/>
          <p:cNvCxnSpPr/>
          <p:nvPr/>
        </p:nvCxnSpPr>
        <p:spPr>
          <a:xfrm rot="10800000">
            <a:off x="501488" y="1309679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8" name="Google Shape;578;p29"/>
          <p:cNvCxnSpPr/>
          <p:nvPr/>
        </p:nvCxnSpPr>
        <p:spPr>
          <a:xfrm rot="10800000">
            <a:off x="501875" y="1525931"/>
            <a:ext cx="287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9" name="Google Shape;579;p29"/>
          <p:cNvCxnSpPr/>
          <p:nvPr/>
        </p:nvCxnSpPr>
        <p:spPr>
          <a:xfrm rot="10800000">
            <a:off x="501875" y="1958429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0" name="Google Shape;580;p29"/>
          <p:cNvCxnSpPr/>
          <p:nvPr/>
        </p:nvCxnSpPr>
        <p:spPr>
          <a:xfrm rot="10800000">
            <a:off x="1761450" y="2390929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1" name="Google Shape;581;p29"/>
          <p:cNvCxnSpPr/>
          <p:nvPr/>
        </p:nvCxnSpPr>
        <p:spPr>
          <a:xfrm rot="10800000">
            <a:off x="501875" y="2390929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2" name="Google Shape;582;p29"/>
          <p:cNvCxnSpPr/>
          <p:nvPr/>
        </p:nvCxnSpPr>
        <p:spPr>
          <a:xfrm rot="10800000">
            <a:off x="1208725" y="2823429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3" name="Google Shape;583;p29"/>
          <p:cNvCxnSpPr/>
          <p:nvPr/>
        </p:nvCxnSpPr>
        <p:spPr>
          <a:xfrm rot="10800000">
            <a:off x="493950" y="2823429"/>
            <a:ext cx="54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29"/>
          <p:cNvCxnSpPr/>
          <p:nvPr/>
        </p:nvCxnSpPr>
        <p:spPr>
          <a:xfrm rot="10800000">
            <a:off x="493950" y="4983329"/>
            <a:ext cx="54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29"/>
          <p:cNvCxnSpPr/>
          <p:nvPr/>
        </p:nvCxnSpPr>
        <p:spPr>
          <a:xfrm>
            <a:off x="5024475" y="44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6" name="Google Shape;586;p29"/>
          <p:cNvCxnSpPr/>
          <p:nvPr/>
        </p:nvCxnSpPr>
        <p:spPr>
          <a:xfrm>
            <a:off x="6284050" y="44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7" name="Google Shape;587;p29"/>
          <p:cNvCxnSpPr/>
          <p:nvPr/>
        </p:nvCxnSpPr>
        <p:spPr>
          <a:xfrm>
            <a:off x="7543625" y="44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8" name="Google Shape;588;p29"/>
          <p:cNvCxnSpPr/>
          <p:nvPr/>
        </p:nvCxnSpPr>
        <p:spPr>
          <a:xfrm>
            <a:off x="4573075" y="661500"/>
            <a:ext cx="406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9" name="Google Shape;589;p29"/>
          <p:cNvCxnSpPr/>
          <p:nvPr/>
        </p:nvCxnSpPr>
        <p:spPr>
          <a:xfrm>
            <a:off x="6576750" y="877750"/>
            <a:ext cx="2057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0" name="Google Shape;590;p29"/>
          <p:cNvCxnSpPr/>
          <p:nvPr/>
        </p:nvCxnSpPr>
        <p:spPr>
          <a:xfrm>
            <a:off x="7374250" y="1094000"/>
            <a:ext cx="4752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1" name="Google Shape;591;p29"/>
          <p:cNvCxnSpPr/>
          <p:nvPr/>
        </p:nvCxnSpPr>
        <p:spPr>
          <a:xfrm>
            <a:off x="8018700" y="1093998"/>
            <a:ext cx="623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2" name="Google Shape;592;p29"/>
          <p:cNvCxnSpPr/>
          <p:nvPr/>
        </p:nvCxnSpPr>
        <p:spPr>
          <a:xfrm>
            <a:off x="6913838" y="1310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3" name="Google Shape;593;p29"/>
          <p:cNvCxnSpPr/>
          <p:nvPr/>
        </p:nvCxnSpPr>
        <p:spPr>
          <a:xfrm>
            <a:off x="8173413" y="1310248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4" name="Google Shape;594;p29"/>
          <p:cNvCxnSpPr/>
          <p:nvPr/>
        </p:nvCxnSpPr>
        <p:spPr>
          <a:xfrm>
            <a:off x="5755325" y="1526500"/>
            <a:ext cx="287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5" name="Google Shape;595;p29"/>
          <p:cNvCxnSpPr/>
          <p:nvPr/>
        </p:nvCxnSpPr>
        <p:spPr>
          <a:xfrm>
            <a:off x="4803400" y="1742750"/>
            <a:ext cx="383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6" name="Google Shape;596;p29"/>
          <p:cNvCxnSpPr/>
          <p:nvPr/>
        </p:nvCxnSpPr>
        <p:spPr>
          <a:xfrm>
            <a:off x="7543625" y="195899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7" name="Google Shape;597;p29"/>
          <p:cNvCxnSpPr/>
          <p:nvPr/>
        </p:nvCxnSpPr>
        <p:spPr>
          <a:xfrm>
            <a:off x="5024475" y="217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8" name="Google Shape;598;p29"/>
          <p:cNvCxnSpPr/>
          <p:nvPr/>
        </p:nvCxnSpPr>
        <p:spPr>
          <a:xfrm>
            <a:off x="6284050" y="217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9" name="Google Shape;599;p29"/>
          <p:cNvCxnSpPr/>
          <p:nvPr/>
        </p:nvCxnSpPr>
        <p:spPr>
          <a:xfrm>
            <a:off x="7543625" y="217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0" name="Google Shape;600;p29"/>
          <p:cNvCxnSpPr/>
          <p:nvPr/>
        </p:nvCxnSpPr>
        <p:spPr>
          <a:xfrm>
            <a:off x="6284050" y="239149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1" name="Google Shape;601;p29"/>
          <p:cNvCxnSpPr/>
          <p:nvPr/>
        </p:nvCxnSpPr>
        <p:spPr>
          <a:xfrm>
            <a:off x="7543625" y="239149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2" name="Google Shape;602;p29"/>
          <p:cNvCxnSpPr/>
          <p:nvPr/>
        </p:nvCxnSpPr>
        <p:spPr>
          <a:xfrm>
            <a:off x="6699575" y="2607750"/>
            <a:ext cx="1934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3" name="Google Shape;603;p29"/>
          <p:cNvCxnSpPr/>
          <p:nvPr/>
        </p:nvCxnSpPr>
        <p:spPr>
          <a:xfrm>
            <a:off x="3559725" y="2824000"/>
            <a:ext cx="310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4" name="Google Shape;604;p29"/>
          <p:cNvCxnSpPr/>
          <p:nvPr/>
        </p:nvCxnSpPr>
        <p:spPr>
          <a:xfrm>
            <a:off x="6836775" y="282399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5" name="Google Shape;605;p29"/>
          <p:cNvCxnSpPr/>
          <p:nvPr/>
        </p:nvCxnSpPr>
        <p:spPr>
          <a:xfrm>
            <a:off x="8096350" y="2823998"/>
            <a:ext cx="54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6" name="Google Shape;606;p29"/>
          <p:cNvCxnSpPr/>
          <p:nvPr/>
        </p:nvCxnSpPr>
        <p:spPr>
          <a:xfrm>
            <a:off x="5832100" y="3038950"/>
            <a:ext cx="217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7" name="Google Shape;607;p29"/>
          <p:cNvCxnSpPr/>
          <p:nvPr/>
        </p:nvCxnSpPr>
        <p:spPr>
          <a:xfrm>
            <a:off x="8173413" y="3038950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8" name="Google Shape;608;p29"/>
          <p:cNvCxnSpPr/>
          <p:nvPr/>
        </p:nvCxnSpPr>
        <p:spPr>
          <a:xfrm>
            <a:off x="8173413" y="4118900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9" name="Google Shape;609;p29"/>
          <p:cNvCxnSpPr/>
          <p:nvPr/>
        </p:nvCxnSpPr>
        <p:spPr>
          <a:xfrm>
            <a:off x="7543625" y="43351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0" name="Google Shape;610;p29"/>
          <p:cNvCxnSpPr/>
          <p:nvPr/>
        </p:nvCxnSpPr>
        <p:spPr>
          <a:xfrm>
            <a:off x="7543625" y="455139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1" name="Google Shape;611;p29"/>
          <p:cNvCxnSpPr/>
          <p:nvPr/>
        </p:nvCxnSpPr>
        <p:spPr>
          <a:xfrm>
            <a:off x="6699575" y="4767650"/>
            <a:ext cx="1934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2" name="Google Shape;612;p29"/>
          <p:cNvCxnSpPr/>
          <p:nvPr/>
        </p:nvCxnSpPr>
        <p:spPr>
          <a:xfrm>
            <a:off x="6836775" y="498389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3" name="Google Shape;613;p29"/>
          <p:cNvCxnSpPr/>
          <p:nvPr/>
        </p:nvCxnSpPr>
        <p:spPr>
          <a:xfrm>
            <a:off x="8096350" y="4983898"/>
            <a:ext cx="54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4" name="Google Shape;614;p29"/>
          <p:cNvSpPr txBox="1"/>
          <p:nvPr>
            <p:ph hasCustomPrompt="1" type="title"/>
          </p:nvPr>
        </p:nvSpPr>
        <p:spPr>
          <a:xfrm>
            <a:off x="722500" y="1653225"/>
            <a:ext cx="3607500" cy="3050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b="1" sz="180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615" name="Google Shape;615;p29"/>
          <p:cNvSpPr txBox="1"/>
          <p:nvPr>
            <p:ph idx="2" type="ctrTitle"/>
          </p:nvPr>
        </p:nvSpPr>
        <p:spPr>
          <a:xfrm>
            <a:off x="730800" y="433500"/>
            <a:ext cx="3841200" cy="3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None/>
              <a:defRPr b="1" sz="16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6" name="Google Shape;616;p29"/>
          <p:cNvSpPr txBox="1"/>
          <p:nvPr>
            <p:ph idx="3" type="ctrTitle"/>
          </p:nvPr>
        </p:nvSpPr>
        <p:spPr>
          <a:xfrm>
            <a:off x="4046875" y="1653225"/>
            <a:ext cx="4366200" cy="19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Work Sans"/>
              <a:buNone/>
              <a:defRPr b="1" sz="5000">
                <a:solidFill>
                  <a:srgbClr val="FFFFFF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617" name="Google Shape;617;p29"/>
          <p:cNvSpPr txBox="1"/>
          <p:nvPr>
            <p:ph idx="1" type="subTitle"/>
          </p:nvPr>
        </p:nvSpPr>
        <p:spPr>
          <a:xfrm>
            <a:off x="4046875" y="3765175"/>
            <a:ext cx="2914800" cy="9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4">
    <p:bg>
      <p:bgPr>
        <a:solidFill>
          <a:schemeClr val="dk1"/>
        </a:solidFill>
      </p:bgPr>
    </p:bg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9" name="Google Shape;619;p30"/>
          <p:cNvCxnSpPr/>
          <p:nvPr/>
        </p:nvCxnSpPr>
        <p:spPr>
          <a:xfrm rot="10800000">
            <a:off x="1294550" y="1093431"/>
            <a:ext cx="475200" cy="0"/>
          </a:xfrm>
          <a:prstGeom prst="straightConnector1">
            <a:avLst/>
          </a:prstGeom>
          <a:noFill/>
          <a:ln cap="flat" cmpd="sng" w="9525">
            <a:solidFill>
              <a:srgbClr val="B6D7A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0" name="Google Shape;620;p30"/>
          <p:cNvCxnSpPr/>
          <p:nvPr/>
        </p:nvCxnSpPr>
        <p:spPr>
          <a:xfrm rot="10800000">
            <a:off x="502200" y="1093429"/>
            <a:ext cx="623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1" name="Google Shape;621;p30"/>
          <p:cNvCxnSpPr/>
          <p:nvPr/>
        </p:nvCxnSpPr>
        <p:spPr>
          <a:xfrm rot="10800000">
            <a:off x="1139963" y="1309679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2" name="Google Shape;622;p30"/>
          <p:cNvCxnSpPr/>
          <p:nvPr/>
        </p:nvCxnSpPr>
        <p:spPr>
          <a:xfrm rot="10800000">
            <a:off x="509788" y="1309679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3" name="Google Shape;623;p30"/>
          <p:cNvCxnSpPr/>
          <p:nvPr/>
        </p:nvCxnSpPr>
        <p:spPr>
          <a:xfrm rot="10800000">
            <a:off x="510175" y="1525931"/>
            <a:ext cx="287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4" name="Google Shape;624;p30"/>
          <p:cNvCxnSpPr/>
          <p:nvPr/>
        </p:nvCxnSpPr>
        <p:spPr>
          <a:xfrm rot="10800000">
            <a:off x="1769750" y="2390929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5" name="Google Shape;625;p30"/>
          <p:cNvCxnSpPr/>
          <p:nvPr/>
        </p:nvCxnSpPr>
        <p:spPr>
          <a:xfrm rot="10800000">
            <a:off x="510175" y="2390929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6" name="Google Shape;626;p30"/>
          <p:cNvCxnSpPr/>
          <p:nvPr/>
        </p:nvCxnSpPr>
        <p:spPr>
          <a:xfrm rot="10800000">
            <a:off x="1217025" y="2823429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7" name="Google Shape;627;p30"/>
          <p:cNvCxnSpPr/>
          <p:nvPr/>
        </p:nvCxnSpPr>
        <p:spPr>
          <a:xfrm rot="10800000">
            <a:off x="502250" y="2823429"/>
            <a:ext cx="54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8" name="Google Shape;628;p30"/>
          <p:cNvCxnSpPr/>
          <p:nvPr/>
        </p:nvCxnSpPr>
        <p:spPr>
          <a:xfrm rot="10800000">
            <a:off x="502250" y="4983329"/>
            <a:ext cx="54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9" name="Google Shape;629;p30"/>
          <p:cNvCxnSpPr/>
          <p:nvPr/>
        </p:nvCxnSpPr>
        <p:spPr>
          <a:xfrm>
            <a:off x="5032775" y="44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0" name="Google Shape;630;p30"/>
          <p:cNvCxnSpPr/>
          <p:nvPr/>
        </p:nvCxnSpPr>
        <p:spPr>
          <a:xfrm>
            <a:off x="6292350" y="44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1" name="Google Shape;631;p30"/>
          <p:cNvCxnSpPr/>
          <p:nvPr/>
        </p:nvCxnSpPr>
        <p:spPr>
          <a:xfrm>
            <a:off x="7551925" y="44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2" name="Google Shape;632;p30"/>
          <p:cNvCxnSpPr/>
          <p:nvPr/>
        </p:nvCxnSpPr>
        <p:spPr>
          <a:xfrm>
            <a:off x="4581375" y="661500"/>
            <a:ext cx="406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3" name="Google Shape;633;p30"/>
          <p:cNvCxnSpPr/>
          <p:nvPr/>
        </p:nvCxnSpPr>
        <p:spPr>
          <a:xfrm>
            <a:off x="6585050" y="877750"/>
            <a:ext cx="2057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4" name="Google Shape;634;p30"/>
          <p:cNvCxnSpPr/>
          <p:nvPr/>
        </p:nvCxnSpPr>
        <p:spPr>
          <a:xfrm>
            <a:off x="7382550" y="1094000"/>
            <a:ext cx="4752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5" name="Google Shape;635;p30"/>
          <p:cNvCxnSpPr/>
          <p:nvPr/>
        </p:nvCxnSpPr>
        <p:spPr>
          <a:xfrm>
            <a:off x="8027000" y="1093998"/>
            <a:ext cx="623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6" name="Google Shape;636;p30"/>
          <p:cNvCxnSpPr/>
          <p:nvPr/>
        </p:nvCxnSpPr>
        <p:spPr>
          <a:xfrm>
            <a:off x="6922138" y="1310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7" name="Google Shape;637;p30"/>
          <p:cNvCxnSpPr/>
          <p:nvPr/>
        </p:nvCxnSpPr>
        <p:spPr>
          <a:xfrm>
            <a:off x="8181713" y="1310248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8" name="Google Shape;638;p30"/>
          <p:cNvCxnSpPr/>
          <p:nvPr/>
        </p:nvCxnSpPr>
        <p:spPr>
          <a:xfrm>
            <a:off x="5763625" y="1526500"/>
            <a:ext cx="287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9" name="Google Shape;639;p30"/>
          <p:cNvCxnSpPr/>
          <p:nvPr/>
        </p:nvCxnSpPr>
        <p:spPr>
          <a:xfrm>
            <a:off x="5032775" y="217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0" name="Google Shape;640;p30"/>
          <p:cNvCxnSpPr/>
          <p:nvPr/>
        </p:nvCxnSpPr>
        <p:spPr>
          <a:xfrm>
            <a:off x="6292350" y="217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1" name="Google Shape;641;p30"/>
          <p:cNvCxnSpPr/>
          <p:nvPr/>
        </p:nvCxnSpPr>
        <p:spPr>
          <a:xfrm>
            <a:off x="7551925" y="217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2" name="Google Shape;642;p30"/>
          <p:cNvCxnSpPr/>
          <p:nvPr/>
        </p:nvCxnSpPr>
        <p:spPr>
          <a:xfrm>
            <a:off x="6292350" y="239149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3" name="Google Shape;643;p30"/>
          <p:cNvCxnSpPr/>
          <p:nvPr/>
        </p:nvCxnSpPr>
        <p:spPr>
          <a:xfrm>
            <a:off x="7551925" y="239149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4" name="Google Shape;644;p30"/>
          <p:cNvCxnSpPr/>
          <p:nvPr/>
        </p:nvCxnSpPr>
        <p:spPr>
          <a:xfrm>
            <a:off x="6707875" y="2607750"/>
            <a:ext cx="1934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5" name="Google Shape;645;p30"/>
          <p:cNvCxnSpPr/>
          <p:nvPr/>
        </p:nvCxnSpPr>
        <p:spPr>
          <a:xfrm>
            <a:off x="3568025" y="2824000"/>
            <a:ext cx="310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6" name="Google Shape;646;p30"/>
          <p:cNvCxnSpPr/>
          <p:nvPr/>
        </p:nvCxnSpPr>
        <p:spPr>
          <a:xfrm>
            <a:off x="6845075" y="282399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7" name="Google Shape;647;p30"/>
          <p:cNvCxnSpPr/>
          <p:nvPr/>
        </p:nvCxnSpPr>
        <p:spPr>
          <a:xfrm>
            <a:off x="8104650" y="2823998"/>
            <a:ext cx="54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8" name="Google Shape;648;p30"/>
          <p:cNvCxnSpPr/>
          <p:nvPr/>
        </p:nvCxnSpPr>
        <p:spPr>
          <a:xfrm>
            <a:off x="5840400" y="3038950"/>
            <a:ext cx="217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9" name="Google Shape;649;p30"/>
          <p:cNvCxnSpPr/>
          <p:nvPr/>
        </p:nvCxnSpPr>
        <p:spPr>
          <a:xfrm>
            <a:off x="8181713" y="3038950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0" name="Google Shape;650;p30"/>
          <p:cNvCxnSpPr/>
          <p:nvPr/>
        </p:nvCxnSpPr>
        <p:spPr>
          <a:xfrm>
            <a:off x="8104650" y="3903948"/>
            <a:ext cx="54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1" name="Google Shape;651;p30"/>
          <p:cNvCxnSpPr/>
          <p:nvPr/>
        </p:nvCxnSpPr>
        <p:spPr>
          <a:xfrm>
            <a:off x="5840400" y="4118900"/>
            <a:ext cx="217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2" name="Google Shape;652;p30"/>
          <p:cNvCxnSpPr/>
          <p:nvPr/>
        </p:nvCxnSpPr>
        <p:spPr>
          <a:xfrm>
            <a:off x="8181713" y="4118900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3" name="Google Shape;653;p30"/>
          <p:cNvCxnSpPr/>
          <p:nvPr/>
        </p:nvCxnSpPr>
        <p:spPr>
          <a:xfrm>
            <a:off x="7551925" y="43351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4" name="Google Shape;654;p30"/>
          <p:cNvCxnSpPr/>
          <p:nvPr/>
        </p:nvCxnSpPr>
        <p:spPr>
          <a:xfrm>
            <a:off x="7551925" y="455139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5" name="Google Shape;655;p30"/>
          <p:cNvCxnSpPr/>
          <p:nvPr/>
        </p:nvCxnSpPr>
        <p:spPr>
          <a:xfrm>
            <a:off x="6707875" y="4767650"/>
            <a:ext cx="1934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6" name="Google Shape;656;p30"/>
          <p:cNvCxnSpPr/>
          <p:nvPr/>
        </p:nvCxnSpPr>
        <p:spPr>
          <a:xfrm>
            <a:off x="6845075" y="498389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7" name="Google Shape;657;p30"/>
          <p:cNvCxnSpPr/>
          <p:nvPr/>
        </p:nvCxnSpPr>
        <p:spPr>
          <a:xfrm>
            <a:off x="8104650" y="4983898"/>
            <a:ext cx="54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8" name="Google Shape;658;p30"/>
          <p:cNvSpPr txBox="1"/>
          <p:nvPr>
            <p:ph hasCustomPrompt="1" type="title"/>
          </p:nvPr>
        </p:nvSpPr>
        <p:spPr>
          <a:xfrm>
            <a:off x="730800" y="2089050"/>
            <a:ext cx="38412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b="1" sz="65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659" name="Google Shape;659;p30"/>
          <p:cNvSpPr txBox="1"/>
          <p:nvPr>
            <p:ph idx="2" type="ctrTitle"/>
          </p:nvPr>
        </p:nvSpPr>
        <p:spPr>
          <a:xfrm>
            <a:off x="730800" y="433500"/>
            <a:ext cx="3841200" cy="3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None/>
              <a:defRPr b="1" sz="16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60" name="Google Shape;660;p30"/>
          <p:cNvSpPr txBox="1"/>
          <p:nvPr>
            <p:ph idx="1" type="subTitle"/>
          </p:nvPr>
        </p:nvSpPr>
        <p:spPr>
          <a:xfrm>
            <a:off x="730800" y="1757275"/>
            <a:ext cx="38412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61" name="Google Shape;661;p30"/>
          <p:cNvSpPr txBox="1"/>
          <p:nvPr>
            <p:ph hasCustomPrompt="1" idx="3" type="title"/>
          </p:nvPr>
        </p:nvSpPr>
        <p:spPr>
          <a:xfrm>
            <a:off x="4581375" y="2089050"/>
            <a:ext cx="38412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b="1" sz="65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662" name="Google Shape;662;p30"/>
          <p:cNvSpPr txBox="1"/>
          <p:nvPr>
            <p:ph idx="4" type="subTitle"/>
          </p:nvPr>
        </p:nvSpPr>
        <p:spPr>
          <a:xfrm>
            <a:off x="4581375" y="1757275"/>
            <a:ext cx="38412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63" name="Google Shape;663;p30"/>
          <p:cNvSpPr txBox="1"/>
          <p:nvPr>
            <p:ph hasCustomPrompt="1" idx="5" type="title"/>
          </p:nvPr>
        </p:nvSpPr>
        <p:spPr>
          <a:xfrm>
            <a:off x="730800" y="3697562"/>
            <a:ext cx="38412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b="1" sz="65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664" name="Google Shape;664;p30"/>
          <p:cNvSpPr txBox="1"/>
          <p:nvPr>
            <p:ph idx="6" type="subTitle"/>
          </p:nvPr>
        </p:nvSpPr>
        <p:spPr>
          <a:xfrm>
            <a:off x="730800" y="3365787"/>
            <a:ext cx="38412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65" name="Google Shape;665;p30"/>
          <p:cNvSpPr txBox="1"/>
          <p:nvPr>
            <p:ph hasCustomPrompt="1" idx="7" type="title"/>
          </p:nvPr>
        </p:nvSpPr>
        <p:spPr>
          <a:xfrm>
            <a:off x="4581375" y="3697562"/>
            <a:ext cx="38412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b="1" sz="65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666" name="Google Shape;666;p30"/>
          <p:cNvSpPr txBox="1"/>
          <p:nvPr>
            <p:ph idx="8" type="subTitle"/>
          </p:nvPr>
        </p:nvSpPr>
        <p:spPr>
          <a:xfrm>
            <a:off x="4581375" y="3365787"/>
            <a:ext cx="38412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bg>
      <p:bgPr>
        <a:solidFill>
          <a:schemeClr val="dk1"/>
        </a:solidFill>
      </p:bgPr>
    </p:bg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669" name="Google Shape;669;p31"/>
          <p:cNvCxnSpPr/>
          <p:nvPr/>
        </p:nvCxnSpPr>
        <p:spPr>
          <a:xfrm>
            <a:off x="502200" y="1182548"/>
            <a:ext cx="88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0" name="Google Shape;670;p31"/>
          <p:cNvCxnSpPr/>
          <p:nvPr/>
        </p:nvCxnSpPr>
        <p:spPr>
          <a:xfrm>
            <a:off x="5032775" y="44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1" name="Google Shape;671;p31"/>
          <p:cNvCxnSpPr/>
          <p:nvPr/>
        </p:nvCxnSpPr>
        <p:spPr>
          <a:xfrm>
            <a:off x="6292350" y="44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2" name="Google Shape;672;p31"/>
          <p:cNvCxnSpPr/>
          <p:nvPr/>
        </p:nvCxnSpPr>
        <p:spPr>
          <a:xfrm>
            <a:off x="7551925" y="44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3" name="Google Shape;673;p31"/>
          <p:cNvCxnSpPr/>
          <p:nvPr/>
        </p:nvCxnSpPr>
        <p:spPr>
          <a:xfrm>
            <a:off x="4581375" y="813900"/>
            <a:ext cx="406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4" name="Google Shape;674;p31"/>
          <p:cNvCxnSpPr/>
          <p:nvPr/>
        </p:nvCxnSpPr>
        <p:spPr>
          <a:xfrm>
            <a:off x="6585050" y="1182550"/>
            <a:ext cx="2057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5" name="Google Shape;675;p31"/>
          <p:cNvCxnSpPr/>
          <p:nvPr/>
        </p:nvCxnSpPr>
        <p:spPr>
          <a:xfrm>
            <a:off x="7382550" y="1551200"/>
            <a:ext cx="4752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31"/>
          <p:cNvCxnSpPr/>
          <p:nvPr/>
        </p:nvCxnSpPr>
        <p:spPr>
          <a:xfrm>
            <a:off x="8027000" y="1551198"/>
            <a:ext cx="623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31"/>
          <p:cNvCxnSpPr/>
          <p:nvPr/>
        </p:nvCxnSpPr>
        <p:spPr>
          <a:xfrm>
            <a:off x="8181713" y="1919848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8" name="Google Shape;678;p31"/>
          <p:cNvCxnSpPr/>
          <p:nvPr/>
        </p:nvCxnSpPr>
        <p:spPr>
          <a:xfrm>
            <a:off x="7551925" y="302579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9" name="Google Shape;679;p31"/>
          <p:cNvCxnSpPr/>
          <p:nvPr/>
        </p:nvCxnSpPr>
        <p:spPr>
          <a:xfrm>
            <a:off x="6292350" y="33944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0" name="Google Shape;680;p31"/>
          <p:cNvCxnSpPr/>
          <p:nvPr/>
        </p:nvCxnSpPr>
        <p:spPr>
          <a:xfrm>
            <a:off x="7551925" y="33944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1" name="Google Shape;681;p31"/>
          <p:cNvCxnSpPr/>
          <p:nvPr/>
        </p:nvCxnSpPr>
        <p:spPr>
          <a:xfrm>
            <a:off x="8104650" y="4500398"/>
            <a:ext cx="54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2" name="Google Shape;682;p31"/>
          <p:cNvCxnSpPr/>
          <p:nvPr/>
        </p:nvCxnSpPr>
        <p:spPr>
          <a:xfrm>
            <a:off x="5840400" y="4867750"/>
            <a:ext cx="217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3" name="Google Shape;683;p31"/>
          <p:cNvCxnSpPr/>
          <p:nvPr/>
        </p:nvCxnSpPr>
        <p:spPr>
          <a:xfrm>
            <a:off x="8181713" y="4867750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4" name="Google Shape;684;p31"/>
          <p:cNvSpPr txBox="1"/>
          <p:nvPr>
            <p:ph idx="2" type="title"/>
          </p:nvPr>
        </p:nvSpPr>
        <p:spPr>
          <a:xfrm>
            <a:off x="1746796" y="1615675"/>
            <a:ext cx="1528500" cy="393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sz="240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685" name="Google Shape;685;p31"/>
          <p:cNvSpPr txBox="1"/>
          <p:nvPr>
            <p:ph idx="1" type="subTitle"/>
          </p:nvPr>
        </p:nvSpPr>
        <p:spPr>
          <a:xfrm>
            <a:off x="3275250" y="1615674"/>
            <a:ext cx="2288700" cy="793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6" name="Google Shape;686;p31"/>
          <p:cNvSpPr txBox="1"/>
          <p:nvPr>
            <p:ph idx="3" type="title"/>
          </p:nvPr>
        </p:nvSpPr>
        <p:spPr>
          <a:xfrm>
            <a:off x="1746799" y="2680125"/>
            <a:ext cx="1528500" cy="393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sz="240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687" name="Google Shape;687;p31"/>
          <p:cNvSpPr txBox="1"/>
          <p:nvPr>
            <p:ph idx="4" type="subTitle"/>
          </p:nvPr>
        </p:nvSpPr>
        <p:spPr>
          <a:xfrm>
            <a:off x="3275250" y="2680125"/>
            <a:ext cx="2288700" cy="793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8" name="Google Shape;688;p31"/>
          <p:cNvSpPr txBox="1"/>
          <p:nvPr>
            <p:ph idx="5" type="title"/>
          </p:nvPr>
        </p:nvSpPr>
        <p:spPr>
          <a:xfrm>
            <a:off x="1746800" y="3761250"/>
            <a:ext cx="1528500" cy="393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sz="240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689" name="Google Shape;689;p31"/>
          <p:cNvSpPr txBox="1"/>
          <p:nvPr>
            <p:ph idx="6" type="subTitle"/>
          </p:nvPr>
        </p:nvSpPr>
        <p:spPr>
          <a:xfrm>
            <a:off x="3275250" y="3761250"/>
            <a:ext cx="2288700" cy="793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2_1">
    <p:bg>
      <p:bgPr>
        <a:solidFill>
          <a:schemeClr val="dk1"/>
        </a:solidFill>
      </p:bgPr>
    </p:bg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1" name="Google Shape;691;p32"/>
          <p:cNvCxnSpPr/>
          <p:nvPr/>
        </p:nvCxnSpPr>
        <p:spPr>
          <a:xfrm>
            <a:off x="502200" y="1182548"/>
            <a:ext cx="88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2" name="Google Shape;692;p32"/>
          <p:cNvCxnSpPr/>
          <p:nvPr/>
        </p:nvCxnSpPr>
        <p:spPr>
          <a:xfrm>
            <a:off x="5032775" y="44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3" name="Google Shape;693;p32"/>
          <p:cNvCxnSpPr/>
          <p:nvPr/>
        </p:nvCxnSpPr>
        <p:spPr>
          <a:xfrm>
            <a:off x="6292350" y="44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4" name="Google Shape;694;p32"/>
          <p:cNvCxnSpPr/>
          <p:nvPr/>
        </p:nvCxnSpPr>
        <p:spPr>
          <a:xfrm>
            <a:off x="7551925" y="44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5" name="Google Shape;695;p32"/>
          <p:cNvCxnSpPr/>
          <p:nvPr/>
        </p:nvCxnSpPr>
        <p:spPr>
          <a:xfrm flipH="1" rot="10800000">
            <a:off x="6427650" y="855025"/>
            <a:ext cx="2214600" cy="1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6" name="Google Shape;696;p32"/>
          <p:cNvCxnSpPr/>
          <p:nvPr/>
        </p:nvCxnSpPr>
        <p:spPr>
          <a:xfrm>
            <a:off x="6585050" y="1182550"/>
            <a:ext cx="2057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7" name="Google Shape;697;p32"/>
          <p:cNvCxnSpPr/>
          <p:nvPr/>
        </p:nvCxnSpPr>
        <p:spPr>
          <a:xfrm>
            <a:off x="7382550" y="1551200"/>
            <a:ext cx="4752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8" name="Google Shape;698;p32"/>
          <p:cNvCxnSpPr/>
          <p:nvPr/>
        </p:nvCxnSpPr>
        <p:spPr>
          <a:xfrm>
            <a:off x="8027000" y="1551198"/>
            <a:ext cx="623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9" name="Google Shape;699;p32"/>
          <p:cNvCxnSpPr/>
          <p:nvPr/>
        </p:nvCxnSpPr>
        <p:spPr>
          <a:xfrm>
            <a:off x="8181713" y="1919848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0" name="Google Shape;700;p32"/>
          <p:cNvCxnSpPr/>
          <p:nvPr/>
        </p:nvCxnSpPr>
        <p:spPr>
          <a:xfrm>
            <a:off x="8104650" y="4500398"/>
            <a:ext cx="54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1" name="Google Shape;701;p32"/>
          <p:cNvCxnSpPr/>
          <p:nvPr/>
        </p:nvCxnSpPr>
        <p:spPr>
          <a:xfrm>
            <a:off x="5840400" y="4867750"/>
            <a:ext cx="217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2" name="Google Shape;702;p32"/>
          <p:cNvCxnSpPr/>
          <p:nvPr/>
        </p:nvCxnSpPr>
        <p:spPr>
          <a:xfrm>
            <a:off x="8181713" y="4867750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3" name="Google Shape;703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b="1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b="1">
                <a:latin typeface="Manrope"/>
                <a:ea typeface="Manrope"/>
                <a:cs typeface="Manrope"/>
                <a:sym typeface="Manrop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b="1">
                <a:latin typeface="Manrope"/>
                <a:ea typeface="Manrope"/>
                <a:cs typeface="Manrope"/>
                <a:sym typeface="Manrop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b="1">
                <a:latin typeface="Manrope"/>
                <a:ea typeface="Manrope"/>
                <a:cs typeface="Manrope"/>
                <a:sym typeface="Manrop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b="1">
                <a:latin typeface="Manrope"/>
                <a:ea typeface="Manrope"/>
                <a:cs typeface="Manrope"/>
                <a:sym typeface="Manrop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b="1">
                <a:latin typeface="Manrope"/>
                <a:ea typeface="Manrope"/>
                <a:cs typeface="Manrope"/>
                <a:sym typeface="Manrop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b="1">
                <a:latin typeface="Manrope"/>
                <a:ea typeface="Manrope"/>
                <a:cs typeface="Manrope"/>
                <a:sym typeface="Manrop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b="1">
                <a:latin typeface="Manrope"/>
                <a:ea typeface="Manrope"/>
                <a:cs typeface="Manrope"/>
                <a:sym typeface="Manrop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b="1"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704" name="Google Shape;704;p32"/>
          <p:cNvSpPr txBox="1"/>
          <p:nvPr>
            <p:ph idx="2" type="title"/>
          </p:nvPr>
        </p:nvSpPr>
        <p:spPr>
          <a:xfrm>
            <a:off x="730800" y="2416500"/>
            <a:ext cx="1688700" cy="393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sz="240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705" name="Google Shape;705;p32"/>
          <p:cNvSpPr txBox="1"/>
          <p:nvPr>
            <p:ph idx="1" type="subTitle"/>
          </p:nvPr>
        </p:nvSpPr>
        <p:spPr>
          <a:xfrm>
            <a:off x="720000" y="2955000"/>
            <a:ext cx="1902000" cy="1090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6" name="Google Shape;706;p32"/>
          <p:cNvSpPr txBox="1"/>
          <p:nvPr>
            <p:ph idx="3" type="title"/>
          </p:nvPr>
        </p:nvSpPr>
        <p:spPr>
          <a:xfrm>
            <a:off x="3631800" y="2416500"/>
            <a:ext cx="1688700" cy="393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sz="240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707" name="Google Shape;707;p32"/>
          <p:cNvSpPr txBox="1"/>
          <p:nvPr>
            <p:ph idx="4" type="subTitle"/>
          </p:nvPr>
        </p:nvSpPr>
        <p:spPr>
          <a:xfrm>
            <a:off x="3621000" y="2955000"/>
            <a:ext cx="1902000" cy="1090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8" name="Google Shape;708;p32"/>
          <p:cNvSpPr txBox="1"/>
          <p:nvPr>
            <p:ph idx="5" type="title"/>
          </p:nvPr>
        </p:nvSpPr>
        <p:spPr>
          <a:xfrm>
            <a:off x="6532800" y="2416500"/>
            <a:ext cx="1688700" cy="393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sz="240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709" name="Google Shape;709;p32"/>
          <p:cNvSpPr txBox="1"/>
          <p:nvPr>
            <p:ph idx="6" type="subTitle"/>
          </p:nvPr>
        </p:nvSpPr>
        <p:spPr>
          <a:xfrm>
            <a:off x="6522000" y="2955000"/>
            <a:ext cx="1902000" cy="1090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bg>
      <p:bgPr>
        <a:solidFill>
          <a:schemeClr val="dk1"/>
        </a:solidFill>
      </p:bgPr>
    </p:bg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1" name="Google Shape;711;p33"/>
          <p:cNvCxnSpPr/>
          <p:nvPr/>
        </p:nvCxnSpPr>
        <p:spPr>
          <a:xfrm>
            <a:off x="502200" y="1182548"/>
            <a:ext cx="88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2" name="Google Shape;712;p33"/>
          <p:cNvCxnSpPr/>
          <p:nvPr/>
        </p:nvCxnSpPr>
        <p:spPr>
          <a:xfrm>
            <a:off x="5032775" y="44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3" name="Google Shape;713;p33"/>
          <p:cNvCxnSpPr/>
          <p:nvPr/>
        </p:nvCxnSpPr>
        <p:spPr>
          <a:xfrm>
            <a:off x="6292350" y="44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4" name="Google Shape;714;p33"/>
          <p:cNvCxnSpPr/>
          <p:nvPr/>
        </p:nvCxnSpPr>
        <p:spPr>
          <a:xfrm>
            <a:off x="7551925" y="44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5" name="Google Shape;715;p33"/>
          <p:cNvCxnSpPr/>
          <p:nvPr/>
        </p:nvCxnSpPr>
        <p:spPr>
          <a:xfrm>
            <a:off x="6585050" y="1182550"/>
            <a:ext cx="2057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6" name="Google Shape;716;p33"/>
          <p:cNvCxnSpPr/>
          <p:nvPr/>
        </p:nvCxnSpPr>
        <p:spPr>
          <a:xfrm>
            <a:off x="7382550" y="1551200"/>
            <a:ext cx="4752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7" name="Google Shape;717;p33"/>
          <p:cNvCxnSpPr/>
          <p:nvPr/>
        </p:nvCxnSpPr>
        <p:spPr>
          <a:xfrm>
            <a:off x="8027000" y="1551198"/>
            <a:ext cx="623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8" name="Google Shape;718;p33"/>
          <p:cNvCxnSpPr/>
          <p:nvPr/>
        </p:nvCxnSpPr>
        <p:spPr>
          <a:xfrm>
            <a:off x="7551925" y="302579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9" name="Google Shape;719;p33"/>
          <p:cNvCxnSpPr/>
          <p:nvPr/>
        </p:nvCxnSpPr>
        <p:spPr>
          <a:xfrm>
            <a:off x="8104650" y="4500398"/>
            <a:ext cx="54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0" name="Google Shape;720;p33"/>
          <p:cNvCxnSpPr/>
          <p:nvPr/>
        </p:nvCxnSpPr>
        <p:spPr>
          <a:xfrm>
            <a:off x="5840400" y="4867750"/>
            <a:ext cx="217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1" name="Google Shape;721;p33"/>
          <p:cNvCxnSpPr/>
          <p:nvPr/>
        </p:nvCxnSpPr>
        <p:spPr>
          <a:xfrm>
            <a:off x="8181713" y="4867750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2" name="Google Shape;722;p33"/>
          <p:cNvSpPr txBox="1"/>
          <p:nvPr>
            <p:ph type="title"/>
          </p:nvPr>
        </p:nvSpPr>
        <p:spPr>
          <a:xfrm>
            <a:off x="4742650" y="1665800"/>
            <a:ext cx="162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sz="240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723" name="Google Shape;723;p33"/>
          <p:cNvSpPr txBox="1"/>
          <p:nvPr>
            <p:ph idx="2" type="title"/>
          </p:nvPr>
        </p:nvSpPr>
        <p:spPr>
          <a:xfrm>
            <a:off x="4742649" y="3372425"/>
            <a:ext cx="162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sz="2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724" name="Google Shape;724;p33"/>
          <p:cNvSpPr txBox="1"/>
          <p:nvPr>
            <p:ph idx="3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b="1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b="1">
                <a:latin typeface="Manrope"/>
                <a:ea typeface="Manrope"/>
                <a:cs typeface="Manrope"/>
                <a:sym typeface="Manrop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b="1">
                <a:latin typeface="Manrope"/>
                <a:ea typeface="Manrope"/>
                <a:cs typeface="Manrope"/>
                <a:sym typeface="Manrop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b="1">
                <a:latin typeface="Manrope"/>
                <a:ea typeface="Manrope"/>
                <a:cs typeface="Manrope"/>
                <a:sym typeface="Manrop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b="1">
                <a:latin typeface="Manrope"/>
                <a:ea typeface="Manrope"/>
                <a:cs typeface="Manrope"/>
                <a:sym typeface="Manrop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b="1">
                <a:latin typeface="Manrope"/>
                <a:ea typeface="Manrope"/>
                <a:cs typeface="Manrope"/>
                <a:sym typeface="Manrop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b="1">
                <a:latin typeface="Manrope"/>
                <a:ea typeface="Manrope"/>
                <a:cs typeface="Manrope"/>
                <a:sym typeface="Manrop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b="1">
                <a:latin typeface="Manrope"/>
                <a:ea typeface="Manrope"/>
                <a:cs typeface="Manrope"/>
                <a:sym typeface="Manrop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b="1"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725" name="Google Shape;725;p33"/>
          <p:cNvSpPr txBox="1"/>
          <p:nvPr>
            <p:ph idx="4" type="title"/>
          </p:nvPr>
        </p:nvSpPr>
        <p:spPr>
          <a:xfrm>
            <a:off x="820574" y="1665800"/>
            <a:ext cx="162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sz="240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726" name="Google Shape;726;p33"/>
          <p:cNvSpPr txBox="1"/>
          <p:nvPr>
            <p:ph idx="1" type="subTitle"/>
          </p:nvPr>
        </p:nvSpPr>
        <p:spPr>
          <a:xfrm>
            <a:off x="2610963" y="1665788"/>
            <a:ext cx="1790400" cy="7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7" name="Google Shape;727;p33"/>
          <p:cNvSpPr txBox="1"/>
          <p:nvPr>
            <p:ph idx="5" type="subTitle"/>
          </p:nvPr>
        </p:nvSpPr>
        <p:spPr>
          <a:xfrm>
            <a:off x="6533038" y="1665788"/>
            <a:ext cx="1790400" cy="7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8" name="Google Shape;728;p33"/>
          <p:cNvSpPr txBox="1"/>
          <p:nvPr>
            <p:ph idx="6" type="title"/>
          </p:nvPr>
        </p:nvSpPr>
        <p:spPr>
          <a:xfrm>
            <a:off x="820574" y="3372425"/>
            <a:ext cx="162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sz="240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729" name="Google Shape;729;p33"/>
          <p:cNvSpPr txBox="1"/>
          <p:nvPr>
            <p:ph idx="7" type="subTitle"/>
          </p:nvPr>
        </p:nvSpPr>
        <p:spPr>
          <a:xfrm>
            <a:off x="2610963" y="3372437"/>
            <a:ext cx="1790400" cy="7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0" name="Google Shape;730;p33"/>
          <p:cNvSpPr txBox="1"/>
          <p:nvPr>
            <p:ph idx="8" type="subTitle"/>
          </p:nvPr>
        </p:nvSpPr>
        <p:spPr>
          <a:xfrm>
            <a:off x="6533038" y="3372437"/>
            <a:ext cx="1790400" cy="7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4">
    <p:bg>
      <p:bgPr>
        <a:solidFill>
          <a:schemeClr val="dk1"/>
        </a:solidFill>
      </p:bgPr>
    </p:bg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2" name="Google Shape;732;p34"/>
          <p:cNvCxnSpPr/>
          <p:nvPr/>
        </p:nvCxnSpPr>
        <p:spPr>
          <a:xfrm>
            <a:off x="502200" y="1182548"/>
            <a:ext cx="88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3" name="Google Shape;733;p34"/>
          <p:cNvCxnSpPr/>
          <p:nvPr/>
        </p:nvCxnSpPr>
        <p:spPr>
          <a:xfrm>
            <a:off x="5032775" y="44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4" name="Google Shape;734;p34"/>
          <p:cNvCxnSpPr/>
          <p:nvPr/>
        </p:nvCxnSpPr>
        <p:spPr>
          <a:xfrm>
            <a:off x="6292350" y="44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5" name="Google Shape;735;p34"/>
          <p:cNvCxnSpPr/>
          <p:nvPr/>
        </p:nvCxnSpPr>
        <p:spPr>
          <a:xfrm>
            <a:off x="7551925" y="44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6" name="Google Shape;736;p34"/>
          <p:cNvCxnSpPr/>
          <p:nvPr/>
        </p:nvCxnSpPr>
        <p:spPr>
          <a:xfrm>
            <a:off x="6585050" y="1182550"/>
            <a:ext cx="2057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7" name="Google Shape;737;p34"/>
          <p:cNvCxnSpPr/>
          <p:nvPr/>
        </p:nvCxnSpPr>
        <p:spPr>
          <a:xfrm>
            <a:off x="7382550" y="1551200"/>
            <a:ext cx="4752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8" name="Google Shape;738;p34"/>
          <p:cNvCxnSpPr/>
          <p:nvPr/>
        </p:nvCxnSpPr>
        <p:spPr>
          <a:xfrm>
            <a:off x="8027000" y="1551198"/>
            <a:ext cx="623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9" name="Google Shape;739;p34"/>
          <p:cNvCxnSpPr/>
          <p:nvPr/>
        </p:nvCxnSpPr>
        <p:spPr>
          <a:xfrm>
            <a:off x="7551925" y="302579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0" name="Google Shape;740;p34"/>
          <p:cNvCxnSpPr/>
          <p:nvPr/>
        </p:nvCxnSpPr>
        <p:spPr>
          <a:xfrm>
            <a:off x="7164625" y="33944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1" name="Google Shape;741;p34"/>
          <p:cNvCxnSpPr/>
          <p:nvPr/>
        </p:nvCxnSpPr>
        <p:spPr>
          <a:xfrm>
            <a:off x="8104650" y="4500398"/>
            <a:ext cx="54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2" name="Google Shape;742;p34"/>
          <p:cNvCxnSpPr/>
          <p:nvPr/>
        </p:nvCxnSpPr>
        <p:spPr>
          <a:xfrm>
            <a:off x="5840400" y="4867750"/>
            <a:ext cx="217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3" name="Google Shape;743;p34"/>
          <p:cNvCxnSpPr/>
          <p:nvPr/>
        </p:nvCxnSpPr>
        <p:spPr>
          <a:xfrm>
            <a:off x="8181713" y="4867750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4" name="Google Shape;744;p34"/>
          <p:cNvSpPr txBox="1"/>
          <p:nvPr>
            <p:ph type="title"/>
          </p:nvPr>
        </p:nvSpPr>
        <p:spPr>
          <a:xfrm>
            <a:off x="3844988" y="1789875"/>
            <a:ext cx="179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sz="250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745" name="Google Shape;745;p34"/>
          <p:cNvSpPr txBox="1"/>
          <p:nvPr>
            <p:ph idx="2" type="title"/>
          </p:nvPr>
        </p:nvSpPr>
        <p:spPr>
          <a:xfrm>
            <a:off x="3844988" y="3238913"/>
            <a:ext cx="179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sz="25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746" name="Google Shape;746;p34"/>
          <p:cNvSpPr txBox="1"/>
          <p:nvPr>
            <p:ph idx="3" type="title"/>
          </p:nvPr>
        </p:nvSpPr>
        <p:spPr>
          <a:xfrm>
            <a:off x="719988" y="1789875"/>
            <a:ext cx="179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sz="240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747" name="Google Shape;747;p34"/>
          <p:cNvSpPr txBox="1"/>
          <p:nvPr>
            <p:ph idx="1" type="subTitle"/>
          </p:nvPr>
        </p:nvSpPr>
        <p:spPr>
          <a:xfrm>
            <a:off x="719988" y="2218697"/>
            <a:ext cx="1790400" cy="7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8" name="Google Shape;748;p34"/>
          <p:cNvSpPr txBox="1"/>
          <p:nvPr>
            <p:ph idx="4" type="subTitle"/>
          </p:nvPr>
        </p:nvSpPr>
        <p:spPr>
          <a:xfrm>
            <a:off x="3844988" y="2218697"/>
            <a:ext cx="1790400" cy="7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9" name="Google Shape;749;p34"/>
          <p:cNvSpPr txBox="1"/>
          <p:nvPr>
            <p:ph idx="5" type="title"/>
          </p:nvPr>
        </p:nvSpPr>
        <p:spPr>
          <a:xfrm>
            <a:off x="719988" y="3238913"/>
            <a:ext cx="179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sz="250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750" name="Google Shape;750;p34"/>
          <p:cNvSpPr txBox="1"/>
          <p:nvPr>
            <p:ph idx="6" type="subTitle"/>
          </p:nvPr>
        </p:nvSpPr>
        <p:spPr>
          <a:xfrm>
            <a:off x="719988" y="3667735"/>
            <a:ext cx="1790400" cy="7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1" name="Google Shape;751;p34"/>
          <p:cNvSpPr txBox="1"/>
          <p:nvPr>
            <p:ph idx="7" type="subTitle"/>
          </p:nvPr>
        </p:nvSpPr>
        <p:spPr>
          <a:xfrm>
            <a:off x="3844988" y="3667735"/>
            <a:ext cx="1790400" cy="7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2" name="Google Shape;752;p34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b="1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b="1">
                <a:latin typeface="Manrope"/>
                <a:ea typeface="Manrope"/>
                <a:cs typeface="Manrope"/>
                <a:sym typeface="Manrop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b="1">
                <a:latin typeface="Manrope"/>
                <a:ea typeface="Manrope"/>
                <a:cs typeface="Manrope"/>
                <a:sym typeface="Manrop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b="1">
                <a:latin typeface="Manrope"/>
                <a:ea typeface="Manrope"/>
                <a:cs typeface="Manrope"/>
                <a:sym typeface="Manrop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b="1">
                <a:latin typeface="Manrope"/>
                <a:ea typeface="Manrope"/>
                <a:cs typeface="Manrope"/>
                <a:sym typeface="Manrop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b="1">
                <a:latin typeface="Manrope"/>
                <a:ea typeface="Manrope"/>
                <a:cs typeface="Manrope"/>
                <a:sym typeface="Manrop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b="1">
                <a:latin typeface="Manrope"/>
                <a:ea typeface="Manrope"/>
                <a:cs typeface="Manrope"/>
                <a:sym typeface="Manrop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b="1">
                <a:latin typeface="Manrope"/>
                <a:ea typeface="Manrope"/>
                <a:cs typeface="Manrope"/>
                <a:sym typeface="Manrop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b="1"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bg>
      <p:bgPr>
        <a:solidFill>
          <a:schemeClr val="dk1"/>
        </a:solidFill>
      </p:bgPr>
    </p:bg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755" name="Google Shape;755;p35"/>
          <p:cNvCxnSpPr/>
          <p:nvPr/>
        </p:nvCxnSpPr>
        <p:spPr>
          <a:xfrm>
            <a:off x="502200" y="1182548"/>
            <a:ext cx="88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6" name="Google Shape;756;p35"/>
          <p:cNvCxnSpPr/>
          <p:nvPr/>
        </p:nvCxnSpPr>
        <p:spPr>
          <a:xfrm>
            <a:off x="5032775" y="44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7" name="Google Shape;757;p35"/>
          <p:cNvCxnSpPr/>
          <p:nvPr/>
        </p:nvCxnSpPr>
        <p:spPr>
          <a:xfrm>
            <a:off x="6292350" y="44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8" name="Google Shape;758;p35"/>
          <p:cNvCxnSpPr/>
          <p:nvPr/>
        </p:nvCxnSpPr>
        <p:spPr>
          <a:xfrm>
            <a:off x="7551925" y="44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9" name="Google Shape;759;p35"/>
          <p:cNvCxnSpPr/>
          <p:nvPr/>
        </p:nvCxnSpPr>
        <p:spPr>
          <a:xfrm>
            <a:off x="7138650" y="806550"/>
            <a:ext cx="15036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0" name="Google Shape;760;p35"/>
          <p:cNvCxnSpPr/>
          <p:nvPr/>
        </p:nvCxnSpPr>
        <p:spPr>
          <a:xfrm>
            <a:off x="6585050" y="1182550"/>
            <a:ext cx="2057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1" name="Google Shape;761;p35"/>
          <p:cNvCxnSpPr/>
          <p:nvPr/>
        </p:nvCxnSpPr>
        <p:spPr>
          <a:xfrm>
            <a:off x="7382550" y="1551200"/>
            <a:ext cx="4752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2" name="Google Shape;762;p35"/>
          <p:cNvCxnSpPr/>
          <p:nvPr/>
        </p:nvCxnSpPr>
        <p:spPr>
          <a:xfrm>
            <a:off x="8027000" y="1551198"/>
            <a:ext cx="623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3" name="Google Shape;763;p35"/>
          <p:cNvCxnSpPr/>
          <p:nvPr/>
        </p:nvCxnSpPr>
        <p:spPr>
          <a:xfrm>
            <a:off x="8181713" y="1919848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4" name="Google Shape;764;p35"/>
          <p:cNvCxnSpPr/>
          <p:nvPr/>
        </p:nvCxnSpPr>
        <p:spPr>
          <a:xfrm>
            <a:off x="8104650" y="4500398"/>
            <a:ext cx="54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5" name="Google Shape;765;p35"/>
          <p:cNvCxnSpPr/>
          <p:nvPr/>
        </p:nvCxnSpPr>
        <p:spPr>
          <a:xfrm>
            <a:off x="5840400" y="4867750"/>
            <a:ext cx="217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6" name="Google Shape;766;p35"/>
          <p:cNvCxnSpPr/>
          <p:nvPr/>
        </p:nvCxnSpPr>
        <p:spPr>
          <a:xfrm>
            <a:off x="8181713" y="4867750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7" name="Google Shape;767;p35"/>
          <p:cNvSpPr txBox="1"/>
          <p:nvPr>
            <p:ph idx="2" type="title"/>
          </p:nvPr>
        </p:nvSpPr>
        <p:spPr>
          <a:xfrm>
            <a:off x="730800" y="1764250"/>
            <a:ext cx="1688700" cy="393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sz="240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768" name="Google Shape;768;p35"/>
          <p:cNvSpPr txBox="1"/>
          <p:nvPr>
            <p:ph idx="1" type="subTitle"/>
          </p:nvPr>
        </p:nvSpPr>
        <p:spPr>
          <a:xfrm>
            <a:off x="2419500" y="1764250"/>
            <a:ext cx="1902000" cy="793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9" name="Google Shape;769;p35"/>
          <p:cNvSpPr txBox="1"/>
          <p:nvPr>
            <p:ph idx="3" type="title"/>
          </p:nvPr>
        </p:nvSpPr>
        <p:spPr>
          <a:xfrm>
            <a:off x="730803" y="2828700"/>
            <a:ext cx="168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sz="2400">
                <a:solidFill>
                  <a:schemeClr val="dk1"/>
                </a:solidFill>
                <a:highlight>
                  <a:schemeClr val="lt1"/>
                </a:highlight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770" name="Google Shape;770;p35"/>
          <p:cNvSpPr txBox="1"/>
          <p:nvPr>
            <p:ph idx="4" type="subTitle"/>
          </p:nvPr>
        </p:nvSpPr>
        <p:spPr>
          <a:xfrm>
            <a:off x="2419500" y="2828700"/>
            <a:ext cx="1902000" cy="793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1" name="Google Shape;771;p35"/>
          <p:cNvSpPr txBox="1"/>
          <p:nvPr>
            <p:ph idx="5" type="title"/>
          </p:nvPr>
        </p:nvSpPr>
        <p:spPr>
          <a:xfrm>
            <a:off x="730804" y="3909825"/>
            <a:ext cx="168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sz="240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772" name="Google Shape;772;p35"/>
          <p:cNvSpPr txBox="1"/>
          <p:nvPr>
            <p:ph idx="6" type="subTitle"/>
          </p:nvPr>
        </p:nvSpPr>
        <p:spPr>
          <a:xfrm>
            <a:off x="2419500" y="3909825"/>
            <a:ext cx="1902000" cy="7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3" name="Google Shape;773;p35"/>
          <p:cNvSpPr txBox="1"/>
          <p:nvPr>
            <p:ph idx="7" type="title"/>
          </p:nvPr>
        </p:nvSpPr>
        <p:spPr>
          <a:xfrm>
            <a:off x="4606850" y="1764250"/>
            <a:ext cx="1688700" cy="393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sz="240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774" name="Google Shape;774;p35"/>
          <p:cNvSpPr txBox="1"/>
          <p:nvPr>
            <p:ph idx="8" type="subTitle"/>
          </p:nvPr>
        </p:nvSpPr>
        <p:spPr>
          <a:xfrm>
            <a:off x="6295550" y="1764250"/>
            <a:ext cx="1902000" cy="793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5" name="Google Shape;775;p35"/>
          <p:cNvSpPr txBox="1"/>
          <p:nvPr>
            <p:ph idx="9" type="title"/>
          </p:nvPr>
        </p:nvSpPr>
        <p:spPr>
          <a:xfrm>
            <a:off x="4606853" y="2828700"/>
            <a:ext cx="168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sz="240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776" name="Google Shape;776;p35"/>
          <p:cNvSpPr txBox="1"/>
          <p:nvPr>
            <p:ph idx="13" type="subTitle"/>
          </p:nvPr>
        </p:nvSpPr>
        <p:spPr>
          <a:xfrm>
            <a:off x="6295550" y="2828700"/>
            <a:ext cx="1902000" cy="793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7" name="Google Shape;777;p35"/>
          <p:cNvSpPr txBox="1"/>
          <p:nvPr>
            <p:ph idx="14" type="title"/>
          </p:nvPr>
        </p:nvSpPr>
        <p:spPr>
          <a:xfrm>
            <a:off x="4606854" y="3909825"/>
            <a:ext cx="168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 sz="240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778" name="Google Shape;778;p35"/>
          <p:cNvSpPr txBox="1"/>
          <p:nvPr>
            <p:ph idx="15" type="subTitle"/>
          </p:nvPr>
        </p:nvSpPr>
        <p:spPr>
          <a:xfrm>
            <a:off x="6295550" y="3909825"/>
            <a:ext cx="1902000" cy="7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n columns">
  <p:cSld name="CUSTOM_9">
    <p:bg>
      <p:bgPr>
        <a:solidFill>
          <a:schemeClr val="dk1"/>
        </a:solidFill>
      </p:bgPr>
    </p:bg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36"/>
          <p:cNvSpPr txBox="1"/>
          <p:nvPr>
            <p:ph idx="1" type="subTitle"/>
          </p:nvPr>
        </p:nvSpPr>
        <p:spPr>
          <a:xfrm>
            <a:off x="1400688" y="2110950"/>
            <a:ext cx="3060900" cy="4740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1" name="Google Shape;781;p36"/>
          <p:cNvSpPr txBox="1"/>
          <p:nvPr>
            <p:ph idx="2" type="subTitle"/>
          </p:nvPr>
        </p:nvSpPr>
        <p:spPr>
          <a:xfrm>
            <a:off x="1400663" y="2783800"/>
            <a:ext cx="3060900" cy="4740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2" name="Google Shape;782;p36"/>
          <p:cNvSpPr txBox="1"/>
          <p:nvPr>
            <p:ph idx="3" type="subTitle"/>
          </p:nvPr>
        </p:nvSpPr>
        <p:spPr>
          <a:xfrm>
            <a:off x="1400688" y="3456650"/>
            <a:ext cx="3060900" cy="4740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3" name="Google Shape;783;p36"/>
          <p:cNvSpPr txBox="1"/>
          <p:nvPr>
            <p:ph idx="4" type="subTitle"/>
          </p:nvPr>
        </p:nvSpPr>
        <p:spPr>
          <a:xfrm>
            <a:off x="1400663" y="4129500"/>
            <a:ext cx="3060900" cy="4740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4" name="Google Shape;784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85" name="Google Shape;785;p36"/>
          <p:cNvSpPr txBox="1"/>
          <p:nvPr>
            <p:ph idx="5" type="subTitle"/>
          </p:nvPr>
        </p:nvSpPr>
        <p:spPr>
          <a:xfrm>
            <a:off x="1400688" y="1438100"/>
            <a:ext cx="3060900" cy="4740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6" name="Google Shape;786;p36"/>
          <p:cNvSpPr txBox="1"/>
          <p:nvPr>
            <p:ph idx="6" type="subTitle"/>
          </p:nvPr>
        </p:nvSpPr>
        <p:spPr>
          <a:xfrm>
            <a:off x="5363112" y="2110950"/>
            <a:ext cx="3060900" cy="4740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7" name="Google Shape;787;p36"/>
          <p:cNvSpPr txBox="1"/>
          <p:nvPr>
            <p:ph idx="7" type="subTitle"/>
          </p:nvPr>
        </p:nvSpPr>
        <p:spPr>
          <a:xfrm>
            <a:off x="5363087" y="2783800"/>
            <a:ext cx="3060900" cy="4740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8" name="Google Shape;788;p36"/>
          <p:cNvSpPr txBox="1"/>
          <p:nvPr>
            <p:ph idx="8" type="subTitle"/>
          </p:nvPr>
        </p:nvSpPr>
        <p:spPr>
          <a:xfrm>
            <a:off x="5363112" y="3456650"/>
            <a:ext cx="3060900" cy="4740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9" name="Google Shape;789;p36"/>
          <p:cNvSpPr txBox="1"/>
          <p:nvPr>
            <p:ph idx="9" type="subTitle"/>
          </p:nvPr>
        </p:nvSpPr>
        <p:spPr>
          <a:xfrm>
            <a:off x="5363087" y="4129500"/>
            <a:ext cx="3060900" cy="4740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0" name="Google Shape;790;p36"/>
          <p:cNvSpPr txBox="1"/>
          <p:nvPr>
            <p:ph idx="13" type="subTitle"/>
          </p:nvPr>
        </p:nvSpPr>
        <p:spPr>
          <a:xfrm>
            <a:off x="5363112" y="1438100"/>
            <a:ext cx="3060900" cy="4740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6">
    <p:bg>
      <p:bgPr>
        <a:solidFill>
          <a:schemeClr val="dk1"/>
        </a:solidFill>
      </p:bgPr>
    </p:bg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2" name="Google Shape;792;p37"/>
          <p:cNvCxnSpPr/>
          <p:nvPr/>
        </p:nvCxnSpPr>
        <p:spPr>
          <a:xfrm>
            <a:off x="8104700" y="4983329"/>
            <a:ext cx="54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3" name="Google Shape;793;p37"/>
          <p:cNvCxnSpPr/>
          <p:nvPr/>
        </p:nvCxnSpPr>
        <p:spPr>
          <a:xfrm rot="10800000">
            <a:off x="3029375" y="44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4" name="Google Shape;794;p37"/>
          <p:cNvCxnSpPr/>
          <p:nvPr/>
        </p:nvCxnSpPr>
        <p:spPr>
          <a:xfrm rot="10800000">
            <a:off x="1769800" y="44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5" name="Google Shape;795;p37"/>
          <p:cNvCxnSpPr/>
          <p:nvPr/>
        </p:nvCxnSpPr>
        <p:spPr>
          <a:xfrm rot="10800000">
            <a:off x="510225" y="44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6" name="Google Shape;796;p37"/>
          <p:cNvCxnSpPr/>
          <p:nvPr/>
        </p:nvCxnSpPr>
        <p:spPr>
          <a:xfrm rot="10800000">
            <a:off x="510175" y="661500"/>
            <a:ext cx="406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7" name="Google Shape;797;p37"/>
          <p:cNvCxnSpPr/>
          <p:nvPr/>
        </p:nvCxnSpPr>
        <p:spPr>
          <a:xfrm rot="10800000">
            <a:off x="510200" y="877750"/>
            <a:ext cx="2057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8" name="Google Shape;798;p37"/>
          <p:cNvCxnSpPr/>
          <p:nvPr/>
        </p:nvCxnSpPr>
        <p:spPr>
          <a:xfrm rot="10800000">
            <a:off x="1294600" y="1094000"/>
            <a:ext cx="4752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9" name="Google Shape;799;p37"/>
          <p:cNvCxnSpPr/>
          <p:nvPr/>
        </p:nvCxnSpPr>
        <p:spPr>
          <a:xfrm rot="10800000">
            <a:off x="502250" y="1093998"/>
            <a:ext cx="623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0" name="Google Shape;800;p37"/>
          <p:cNvCxnSpPr/>
          <p:nvPr/>
        </p:nvCxnSpPr>
        <p:spPr>
          <a:xfrm rot="10800000">
            <a:off x="1140013" y="1310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1" name="Google Shape;801;p37"/>
          <p:cNvCxnSpPr/>
          <p:nvPr/>
        </p:nvCxnSpPr>
        <p:spPr>
          <a:xfrm rot="10800000">
            <a:off x="509838" y="1310248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2" name="Google Shape;802;p37"/>
          <p:cNvCxnSpPr/>
          <p:nvPr/>
        </p:nvCxnSpPr>
        <p:spPr>
          <a:xfrm rot="10800000">
            <a:off x="510225" y="1526500"/>
            <a:ext cx="287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3" name="Google Shape;803;p37"/>
          <p:cNvCxnSpPr/>
          <p:nvPr/>
        </p:nvCxnSpPr>
        <p:spPr>
          <a:xfrm rot="10800000">
            <a:off x="510250" y="1742750"/>
            <a:ext cx="383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4" name="Google Shape;804;p37"/>
          <p:cNvCxnSpPr/>
          <p:nvPr/>
        </p:nvCxnSpPr>
        <p:spPr>
          <a:xfrm rot="10800000">
            <a:off x="510225" y="195899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5" name="Google Shape;805;p37"/>
          <p:cNvCxnSpPr/>
          <p:nvPr/>
        </p:nvCxnSpPr>
        <p:spPr>
          <a:xfrm rot="10800000">
            <a:off x="3029375" y="217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6" name="Google Shape;806;p37"/>
          <p:cNvCxnSpPr/>
          <p:nvPr/>
        </p:nvCxnSpPr>
        <p:spPr>
          <a:xfrm rot="10800000">
            <a:off x="1769800" y="217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37"/>
          <p:cNvCxnSpPr/>
          <p:nvPr/>
        </p:nvCxnSpPr>
        <p:spPr>
          <a:xfrm rot="10800000">
            <a:off x="510225" y="217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37"/>
          <p:cNvCxnSpPr/>
          <p:nvPr/>
        </p:nvCxnSpPr>
        <p:spPr>
          <a:xfrm rot="10800000">
            <a:off x="1769800" y="239149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9" name="Google Shape;809;p37"/>
          <p:cNvCxnSpPr/>
          <p:nvPr/>
        </p:nvCxnSpPr>
        <p:spPr>
          <a:xfrm rot="10800000">
            <a:off x="510225" y="239149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0" name="Google Shape;810;p37"/>
          <p:cNvCxnSpPr/>
          <p:nvPr/>
        </p:nvCxnSpPr>
        <p:spPr>
          <a:xfrm rot="10800000">
            <a:off x="510075" y="2607750"/>
            <a:ext cx="1934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1" name="Google Shape;811;p37"/>
          <p:cNvCxnSpPr/>
          <p:nvPr/>
        </p:nvCxnSpPr>
        <p:spPr>
          <a:xfrm rot="10800000">
            <a:off x="1217075" y="282399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2" name="Google Shape;812;p37"/>
          <p:cNvCxnSpPr/>
          <p:nvPr/>
        </p:nvCxnSpPr>
        <p:spPr>
          <a:xfrm rot="10800000">
            <a:off x="502300" y="2823998"/>
            <a:ext cx="54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3" name="Google Shape;813;p37"/>
          <p:cNvCxnSpPr/>
          <p:nvPr/>
        </p:nvCxnSpPr>
        <p:spPr>
          <a:xfrm rot="10800000">
            <a:off x="1139950" y="3038950"/>
            <a:ext cx="217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4" name="Google Shape;814;p37"/>
          <p:cNvCxnSpPr/>
          <p:nvPr/>
        </p:nvCxnSpPr>
        <p:spPr>
          <a:xfrm rot="10800000">
            <a:off x="509838" y="3038950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5" name="Google Shape;815;p37"/>
          <p:cNvCxnSpPr/>
          <p:nvPr/>
        </p:nvCxnSpPr>
        <p:spPr>
          <a:xfrm rot="10800000">
            <a:off x="502300" y="3903948"/>
            <a:ext cx="54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6" name="Google Shape;816;p37"/>
          <p:cNvCxnSpPr/>
          <p:nvPr/>
        </p:nvCxnSpPr>
        <p:spPr>
          <a:xfrm rot="10800000">
            <a:off x="1139950" y="4118900"/>
            <a:ext cx="217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7" name="Google Shape;817;p37"/>
          <p:cNvCxnSpPr/>
          <p:nvPr/>
        </p:nvCxnSpPr>
        <p:spPr>
          <a:xfrm rot="10800000">
            <a:off x="509838" y="4118900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8" name="Google Shape;818;p37"/>
          <p:cNvCxnSpPr/>
          <p:nvPr/>
        </p:nvCxnSpPr>
        <p:spPr>
          <a:xfrm rot="10800000">
            <a:off x="510225" y="43351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9" name="Google Shape;819;p37"/>
          <p:cNvCxnSpPr/>
          <p:nvPr/>
        </p:nvCxnSpPr>
        <p:spPr>
          <a:xfrm rot="10800000">
            <a:off x="510225" y="455139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0" name="Google Shape;820;p37"/>
          <p:cNvCxnSpPr/>
          <p:nvPr/>
        </p:nvCxnSpPr>
        <p:spPr>
          <a:xfrm rot="10800000">
            <a:off x="510075" y="4767650"/>
            <a:ext cx="1934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1" name="Google Shape;821;p37"/>
          <p:cNvCxnSpPr/>
          <p:nvPr/>
        </p:nvCxnSpPr>
        <p:spPr>
          <a:xfrm rot="10800000">
            <a:off x="1217075" y="498389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2" name="Google Shape;822;p37"/>
          <p:cNvCxnSpPr/>
          <p:nvPr/>
        </p:nvCxnSpPr>
        <p:spPr>
          <a:xfrm rot="10800000">
            <a:off x="502300" y="4983898"/>
            <a:ext cx="54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3" name="Google Shape;823;p37"/>
          <p:cNvSpPr txBox="1"/>
          <p:nvPr>
            <p:ph type="ctrTitle"/>
          </p:nvPr>
        </p:nvSpPr>
        <p:spPr>
          <a:xfrm>
            <a:off x="730800" y="3169575"/>
            <a:ext cx="3841200" cy="15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Work Sans"/>
              <a:buNone/>
              <a:defRPr b="1" sz="3500">
                <a:solidFill>
                  <a:srgbClr val="FFFFFF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824" name="Google Shape;824;p37"/>
          <p:cNvSpPr txBox="1"/>
          <p:nvPr>
            <p:ph idx="1" type="subTitle"/>
          </p:nvPr>
        </p:nvSpPr>
        <p:spPr>
          <a:xfrm>
            <a:off x="5005200" y="3169575"/>
            <a:ext cx="3443400" cy="15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5">
    <p:bg>
      <p:bgPr>
        <a:solidFill>
          <a:schemeClr val="dk1"/>
        </a:solidFill>
      </p:bgPr>
    </p:bg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27" name="Google Shape;827;p38"/>
          <p:cNvSpPr txBox="1"/>
          <p:nvPr>
            <p:ph idx="1" type="body"/>
          </p:nvPr>
        </p:nvSpPr>
        <p:spPr>
          <a:xfrm>
            <a:off x="720000" y="1468075"/>
            <a:ext cx="7704000" cy="32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ork Sans Light"/>
              <a:buChar char="●"/>
              <a:defRPr sz="1200"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Work Sans Light"/>
              <a:buChar char="○"/>
              <a:defRPr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Work Sans Light"/>
              <a:buChar char="■"/>
              <a:defRPr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Work Sans Light"/>
              <a:buChar char="●"/>
              <a:defRPr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Work Sans Light"/>
              <a:buChar char="○"/>
              <a:defRPr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Work Sans Light"/>
              <a:buChar char="■"/>
              <a:defRPr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Work Sans Light"/>
              <a:buChar char="●"/>
              <a:defRPr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Work Sans Light"/>
              <a:buChar char="○"/>
              <a:defRPr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Work Sans Light"/>
              <a:buChar char="■"/>
              <a:defRPr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/>
        </p:txBody>
      </p:sp>
      <p:cxnSp>
        <p:nvCxnSpPr>
          <p:cNvPr id="828" name="Google Shape;828;p38"/>
          <p:cNvCxnSpPr/>
          <p:nvPr/>
        </p:nvCxnSpPr>
        <p:spPr>
          <a:xfrm>
            <a:off x="502200" y="1182548"/>
            <a:ext cx="88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9" name="Google Shape;829;p38"/>
          <p:cNvCxnSpPr/>
          <p:nvPr/>
        </p:nvCxnSpPr>
        <p:spPr>
          <a:xfrm>
            <a:off x="5032775" y="44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0" name="Google Shape;830;p38"/>
          <p:cNvCxnSpPr/>
          <p:nvPr/>
        </p:nvCxnSpPr>
        <p:spPr>
          <a:xfrm>
            <a:off x="6292350" y="44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1" name="Google Shape;831;p38"/>
          <p:cNvCxnSpPr/>
          <p:nvPr/>
        </p:nvCxnSpPr>
        <p:spPr>
          <a:xfrm>
            <a:off x="7551925" y="44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2" name="Google Shape;832;p38"/>
          <p:cNvCxnSpPr/>
          <p:nvPr/>
        </p:nvCxnSpPr>
        <p:spPr>
          <a:xfrm>
            <a:off x="7125300" y="813900"/>
            <a:ext cx="151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3" name="Google Shape;833;p38"/>
          <p:cNvCxnSpPr/>
          <p:nvPr/>
        </p:nvCxnSpPr>
        <p:spPr>
          <a:xfrm>
            <a:off x="6585050" y="1182550"/>
            <a:ext cx="2057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4" name="Google Shape;834;p38"/>
          <p:cNvCxnSpPr/>
          <p:nvPr/>
        </p:nvCxnSpPr>
        <p:spPr>
          <a:xfrm>
            <a:off x="8104650" y="4500398"/>
            <a:ext cx="54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5" name="Google Shape;835;p38"/>
          <p:cNvCxnSpPr/>
          <p:nvPr/>
        </p:nvCxnSpPr>
        <p:spPr>
          <a:xfrm>
            <a:off x="5840400" y="4867750"/>
            <a:ext cx="217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6" name="Google Shape;836;p38"/>
          <p:cNvCxnSpPr/>
          <p:nvPr/>
        </p:nvCxnSpPr>
        <p:spPr>
          <a:xfrm>
            <a:off x="8181713" y="4867750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7" name="Google Shape;837;p38"/>
          <p:cNvCxnSpPr/>
          <p:nvPr/>
        </p:nvCxnSpPr>
        <p:spPr>
          <a:xfrm rot="10800000">
            <a:off x="1137546" y="4867750"/>
            <a:ext cx="217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8" name="Google Shape;838;p38"/>
          <p:cNvCxnSpPr/>
          <p:nvPr/>
        </p:nvCxnSpPr>
        <p:spPr>
          <a:xfrm rot="10800000">
            <a:off x="507434" y="4867750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bg>
      <p:bgPr>
        <a:solidFill>
          <a:schemeClr val="dk1"/>
        </a:solidFill>
      </p:bgPr>
    </p:bg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0" name="Google Shape;840;p39"/>
          <p:cNvCxnSpPr/>
          <p:nvPr/>
        </p:nvCxnSpPr>
        <p:spPr>
          <a:xfrm rot="10800000">
            <a:off x="1294550" y="1093431"/>
            <a:ext cx="4752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1" name="Google Shape;841;p39"/>
          <p:cNvCxnSpPr/>
          <p:nvPr/>
        </p:nvCxnSpPr>
        <p:spPr>
          <a:xfrm rot="10800000">
            <a:off x="502200" y="1093429"/>
            <a:ext cx="623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2" name="Google Shape;842;p39"/>
          <p:cNvCxnSpPr/>
          <p:nvPr/>
        </p:nvCxnSpPr>
        <p:spPr>
          <a:xfrm rot="10800000">
            <a:off x="1139963" y="1309679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3" name="Google Shape;843;p39"/>
          <p:cNvCxnSpPr/>
          <p:nvPr/>
        </p:nvCxnSpPr>
        <p:spPr>
          <a:xfrm rot="10800000">
            <a:off x="509788" y="1309679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39"/>
          <p:cNvCxnSpPr/>
          <p:nvPr/>
        </p:nvCxnSpPr>
        <p:spPr>
          <a:xfrm rot="10800000">
            <a:off x="1769750" y="2390929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39"/>
          <p:cNvCxnSpPr/>
          <p:nvPr/>
        </p:nvCxnSpPr>
        <p:spPr>
          <a:xfrm rot="10800000">
            <a:off x="1217025" y="2823429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6" name="Google Shape;846;p39"/>
          <p:cNvCxnSpPr/>
          <p:nvPr/>
        </p:nvCxnSpPr>
        <p:spPr>
          <a:xfrm rot="10800000">
            <a:off x="502250" y="4983329"/>
            <a:ext cx="54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7" name="Google Shape;847;p39"/>
          <p:cNvCxnSpPr/>
          <p:nvPr/>
        </p:nvCxnSpPr>
        <p:spPr>
          <a:xfrm>
            <a:off x="5032775" y="44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8" name="Google Shape;848;p39"/>
          <p:cNvCxnSpPr/>
          <p:nvPr/>
        </p:nvCxnSpPr>
        <p:spPr>
          <a:xfrm>
            <a:off x="6292350" y="44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9" name="Google Shape;849;p39"/>
          <p:cNvCxnSpPr/>
          <p:nvPr/>
        </p:nvCxnSpPr>
        <p:spPr>
          <a:xfrm>
            <a:off x="7551925" y="44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0" name="Google Shape;850;p39"/>
          <p:cNvCxnSpPr/>
          <p:nvPr/>
        </p:nvCxnSpPr>
        <p:spPr>
          <a:xfrm>
            <a:off x="4581375" y="661500"/>
            <a:ext cx="406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1" name="Google Shape;851;p39"/>
          <p:cNvCxnSpPr/>
          <p:nvPr/>
        </p:nvCxnSpPr>
        <p:spPr>
          <a:xfrm>
            <a:off x="6585050" y="877750"/>
            <a:ext cx="2057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2" name="Google Shape;852;p39"/>
          <p:cNvCxnSpPr/>
          <p:nvPr/>
        </p:nvCxnSpPr>
        <p:spPr>
          <a:xfrm>
            <a:off x="7382550" y="1094000"/>
            <a:ext cx="4752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3" name="Google Shape;853;p39"/>
          <p:cNvCxnSpPr/>
          <p:nvPr/>
        </p:nvCxnSpPr>
        <p:spPr>
          <a:xfrm>
            <a:off x="8027000" y="1093998"/>
            <a:ext cx="623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4" name="Google Shape;854;p39"/>
          <p:cNvCxnSpPr/>
          <p:nvPr/>
        </p:nvCxnSpPr>
        <p:spPr>
          <a:xfrm>
            <a:off x="6922138" y="1310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5" name="Google Shape;855;p39"/>
          <p:cNvCxnSpPr/>
          <p:nvPr/>
        </p:nvCxnSpPr>
        <p:spPr>
          <a:xfrm>
            <a:off x="8181713" y="1310248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6" name="Google Shape;856;p39"/>
          <p:cNvCxnSpPr/>
          <p:nvPr/>
        </p:nvCxnSpPr>
        <p:spPr>
          <a:xfrm>
            <a:off x="5763625" y="1526500"/>
            <a:ext cx="287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7" name="Google Shape;857;p39"/>
          <p:cNvCxnSpPr/>
          <p:nvPr/>
        </p:nvCxnSpPr>
        <p:spPr>
          <a:xfrm>
            <a:off x="4811700" y="1742750"/>
            <a:ext cx="383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8" name="Google Shape;858;p39"/>
          <p:cNvCxnSpPr/>
          <p:nvPr/>
        </p:nvCxnSpPr>
        <p:spPr>
          <a:xfrm>
            <a:off x="7551925" y="195899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9" name="Google Shape;859;p39"/>
          <p:cNvCxnSpPr/>
          <p:nvPr/>
        </p:nvCxnSpPr>
        <p:spPr>
          <a:xfrm>
            <a:off x="5032775" y="217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0" name="Google Shape;860;p39"/>
          <p:cNvCxnSpPr/>
          <p:nvPr/>
        </p:nvCxnSpPr>
        <p:spPr>
          <a:xfrm>
            <a:off x="6292350" y="217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1" name="Google Shape;861;p39"/>
          <p:cNvCxnSpPr/>
          <p:nvPr/>
        </p:nvCxnSpPr>
        <p:spPr>
          <a:xfrm>
            <a:off x="7551925" y="217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2" name="Google Shape;862;p39"/>
          <p:cNvCxnSpPr/>
          <p:nvPr/>
        </p:nvCxnSpPr>
        <p:spPr>
          <a:xfrm>
            <a:off x="6292350" y="239149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3" name="Google Shape;863;p39"/>
          <p:cNvCxnSpPr/>
          <p:nvPr/>
        </p:nvCxnSpPr>
        <p:spPr>
          <a:xfrm>
            <a:off x="7551925" y="239149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4" name="Google Shape;864;p39"/>
          <p:cNvCxnSpPr/>
          <p:nvPr/>
        </p:nvCxnSpPr>
        <p:spPr>
          <a:xfrm>
            <a:off x="6707875" y="2607750"/>
            <a:ext cx="1934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5" name="Google Shape;865;p39"/>
          <p:cNvCxnSpPr/>
          <p:nvPr/>
        </p:nvCxnSpPr>
        <p:spPr>
          <a:xfrm>
            <a:off x="8104650" y="2823998"/>
            <a:ext cx="54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6" name="Google Shape;866;p39"/>
          <p:cNvCxnSpPr/>
          <p:nvPr/>
        </p:nvCxnSpPr>
        <p:spPr>
          <a:xfrm>
            <a:off x="8181713" y="3038950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7" name="Google Shape;867;p39"/>
          <p:cNvCxnSpPr/>
          <p:nvPr/>
        </p:nvCxnSpPr>
        <p:spPr>
          <a:xfrm>
            <a:off x="7551925" y="4551398"/>
            <a:ext cx="1090200" cy="0"/>
          </a:xfrm>
          <a:prstGeom prst="straightConnector1">
            <a:avLst/>
          </a:prstGeom>
          <a:noFill/>
          <a:ln cap="flat" cmpd="sng" w="9525">
            <a:solidFill>
              <a:srgbClr val="A4C2F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8" name="Google Shape;868;p39"/>
          <p:cNvCxnSpPr/>
          <p:nvPr/>
        </p:nvCxnSpPr>
        <p:spPr>
          <a:xfrm>
            <a:off x="6707875" y="4767650"/>
            <a:ext cx="1934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9" name="Google Shape;869;p39"/>
          <p:cNvCxnSpPr/>
          <p:nvPr/>
        </p:nvCxnSpPr>
        <p:spPr>
          <a:xfrm>
            <a:off x="6845075" y="498389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0" name="Google Shape;870;p39"/>
          <p:cNvCxnSpPr/>
          <p:nvPr/>
        </p:nvCxnSpPr>
        <p:spPr>
          <a:xfrm>
            <a:off x="8104650" y="4983898"/>
            <a:ext cx="54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1" name="Google Shape;871;p39"/>
          <p:cNvSpPr txBox="1"/>
          <p:nvPr>
            <p:ph type="ctrTitle"/>
          </p:nvPr>
        </p:nvSpPr>
        <p:spPr>
          <a:xfrm>
            <a:off x="730800" y="433500"/>
            <a:ext cx="3841200" cy="3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None/>
              <a:defRPr b="1" sz="16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72" name="Google Shape;872;p39"/>
          <p:cNvSpPr txBox="1"/>
          <p:nvPr>
            <p:ph idx="1" type="subTitle"/>
          </p:nvPr>
        </p:nvSpPr>
        <p:spPr>
          <a:xfrm>
            <a:off x="730800" y="2570125"/>
            <a:ext cx="3471600" cy="10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nrope"/>
              <a:buNone/>
              <a:defRPr b="1" sz="35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nrope"/>
              <a:buNone/>
              <a:defRPr b="1" sz="1800">
                <a:latin typeface="Manrope"/>
                <a:ea typeface="Manrope"/>
                <a:cs typeface="Manrope"/>
                <a:sym typeface="Manrop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nrope"/>
              <a:buNone/>
              <a:defRPr b="1" sz="1800">
                <a:latin typeface="Manrope"/>
                <a:ea typeface="Manrope"/>
                <a:cs typeface="Manrope"/>
                <a:sym typeface="Manrop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nrope"/>
              <a:buNone/>
              <a:defRPr b="1" sz="1800">
                <a:latin typeface="Manrope"/>
                <a:ea typeface="Manrope"/>
                <a:cs typeface="Manrope"/>
                <a:sym typeface="Manrop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nrope"/>
              <a:buNone/>
              <a:defRPr b="1" sz="1800">
                <a:latin typeface="Manrope"/>
                <a:ea typeface="Manrope"/>
                <a:cs typeface="Manrope"/>
                <a:sym typeface="Manrop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nrope"/>
              <a:buNone/>
              <a:defRPr b="1" sz="1800">
                <a:latin typeface="Manrope"/>
                <a:ea typeface="Manrope"/>
                <a:cs typeface="Manrope"/>
                <a:sym typeface="Manrop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nrope"/>
              <a:buNone/>
              <a:defRPr b="1" sz="1800">
                <a:latin typeface="Manrope"/>
                <a:ea typeface="Manrope"/>
                <a:cs typeface="Manrope"/>
                <a:sym typeface="Manrop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nrope"/>
              <a:buNone/>
              <a:defRPr b="1" sz="1800">
                <a:latin typeface="Manrope"/>
                <a:ea typeface="Manrope"/>
                <a:cs typeface="Manrope"/>
                <a:sym typeface="Manrop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nrope"/>
              <a:buNone/>
              <a:defRPr b="1" sz="1800"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873" name="Google Shape;873;p39"/>
          <p:cNvSpPr txBox="1"/>
          <p:nvPr>
            <p:ph idx="2" type="subTitle"/>
          </p:nvPr>
        </p:nvSpPr>
        <p:spPr>
          <a:xfrm>
            <a:off x="4202400" y="2601921"/>
            <a:ext cx="2694000" cy="10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ork Sans Light"/>
              <a:buNone/>
              <a:defRPr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ork Sans Light"/>
              <a:buNone/>
              <a:defRPr sz="1800"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ork Sans Light"/>
              <a:buNone/>
              <a:defRPr sz="1800"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ork Sans Light"/>
              <a:buNone/>
              <a:defRPr sz="1800"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ork Sans Light"/>
              <a:buNone/>
              <a:defRPr sz="1800"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ork Sans Light"/>
              <a:buNone/>
              <a:defRPr sz="1800"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ork Sans Light"/>
              <a:buNone/>
              <a:defRPr sz="1800"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ork Sans Light"/>
              <a:buNone/>
              <a:defRPr sz="1800"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ork Sans Light"/>
              <a:buNone/>
              <a:defRPr sz="1800"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/>
        </p:txBody>
      </p:sp>
      <p:sp>
        <p:nvSpPr>
          <p:cNvPr id="874" name="Google Shape;874;p39"/>
          <p:cNvSpPr txBox="1"/>
          <p:nvPr/>
        </p:nvSpPr>
        <p:spPr>
          <a:xfrm>
            <a:off x="730800" y="3793950"/>
            <a:ext cx="513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CREDITS: This presentation template was created by </a:t>
            </a:r>
            <a:r>
              <a:rPr lang="en" sz="1200">
                <a:solidFill>
                  <a:schemeClr val="accent6"/>
                </a:solidFill>
                <a:uFill>
                  <a:noFill/>
                </a:uFill>
                <a:latin typeface="Work Sans Light"/>
                <a:ea typeface="Work Sans Light"/>
                <a:cs typeface="Work Sans Light"/>
                <a:sym typeface="Work Sans Ligh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6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, including icons by </a:t>
            </a:r>
            <a:r>
              <a:rPr lang="en" sz="1200">
                <a:solidFill>
                  <a:schemeClr val="accent6"/>
                </a:solidFill>
                <a:uFill>
                  <a:noFill/>
                </a:uFill>
                <a:latin typeface="Work Sans Light"/>
                <a:ea typeface="Work Sans Light"/>
                <a:cs typeface="Work Sans Light"/>
                <a:sym typeface="Work Sans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6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, and infographics &amp; images by </a:t>
            </a:r>
            <a:r>
              <a:rPr lang="en" sz="1200">
                <a:solidFill>
                  <a:schemeClr val="accent6"/>
                </a:solidFill>
                <a:uFill>
                  <a:noFill/>
                </a:uFill>
                <a:latin typeface="Work Sans Light"/>
                <a:ea typeface="Work Sans Light"/>
                <a:cs typeface="Work Sans Light"/>
                <a:sym typeface="Work Sans L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accent6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875" name="Google Shape;875;p39"/>
          <p:cNvSpPr txBox="1"/>
          <p:nvPr>
            <p:ph idx="3" type="ctrTitle"/>
          </p:nvPr>
        </p:nvSpPr>
        <p:spPr>
          <a:xfrm>
            <a:off x="730800" y="698650"/>
            <a:ext cx="6216900" cy="17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5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bg>
      <p:bgPr>
        <a:solidFill>
          <a:schemeClr val="dk1"/>
        </a:solidFill>
      </p:bgPr>
    </p:bg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7" name="Google Shape;877;p40"/>
          <p:cNvCxnSpPr/>
          <p:nvPr/>
        </p:nvCxnSpPr>
        <p:spPr>
          <a:xfrm rot="10800000">
            <a:off x="1294550" y="1093431"/>
            <a:ext cx="4752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8" name="Google Shape;878;p40"/>
          <p:cNvCxnSpPr/>
          <p:nvPr/>
        </p:nvCxnSpPr>
        <p:spPr>
          <a:xfrm rot="10800000">
            <a:off x="502200" y="1093429"/>
            <a:ext cx="623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9" name="Google Shape;879;p40"/>
          <p:cNvCxnSpPr/>
          <p:nvPr/>
        </p:nvCxnSpPr>
        <p:spPr>
          <a:xfrm rot="10800000">
            <a:off x="1139963" y="1309679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40"/>
          <p:cNvCxnSpPr/>
          <p:nvPr/>
        </p:nvCxnSpPr>
        <p:spPr>
          <a:xfrm rot="10800000">
            <a:off x="509788" y="1309679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p40"/>
          <p:cNvCxnSpPr/>
          <p:nvPr/>
        </p:nvCxnSpPr>
        <p:spPr>
          <a:xfrm rot="10800000">
            <a:off x="1769750" y="2390929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40"/>
          <p:cNvCxnSpPr/>
          <p:nvPr/>
        </p:nvCxnSpPr>
        <p:spPr>
          <a:xfrm rot="10800000">
            <a:off x="1217025" y="2823429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3" name="Google Shape;883;p40"/>
          <p:cNvCxnSpPr/>
          <p:nvPr/>
        </p:nvCxnSpPr>
        <p:spPr>
          <a:xfrm rot="10800000">
            <a:off x="502250" y="4983329"/>
            <a:ext cx="54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4" name="Google Shape;884;p40"/>
          <p:cNvCxnSpPr/>
          <p:nvPr/>
        </p:nvCxnSpPr>
        <p:spPr>
          <a:xfrm>
            <a:off x="5032775" y="44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5" name="Google Shape;885;p40"/>
          <p:cNvCxnSpPr/>
          <p:nvPr/>
        </p:nvCxnSpPr>
        <p:spPr>
          <a:xfrm>
            <a:off x="6292350" y="44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6" name="Google Shape;886;p40"/>
          <p:cNvCxnSpPr/>
          <p:nvPr/>
        </p:nvCxnSpPr>
        <p:spPr>
          <a:xfrm>
            <a:off x="7551925" y="44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7" name="Google Shape;887;p40"/>
          <p:cNvCxnSpPr/>
          <p:nvPr/>
        </p:nvCxnSpPr>
        <p:spPr>
          <a:xfrm>
            <a:off x="4581375" y="661500"/>
            <a:ext cx="406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8" name="Google Shape;888;p40"/>
          <p:cNvCxnSpPr/>
          <p:nvPr/>
        </p:nvCxnSpPr>
        <p:spPr>
          <a:xfrm>
            <a:off x="6585050" y="877750"/>
            <a:ext cx="2057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9" name="Google Shape;889;p40"/>
          <p:cNvCxnSpPr/>
          <p:nvPr/>
        </p:nvCxnSpPr>
        <p:spPr>
          <a:xfrm>
            <a:off x="7382550" y="1094000"/>
            <a:ext cx="4752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0" name="Google Shape;890;p40"/>
          <p:cNvCxnSpPr/>
          <p:nvPr/>
        </p:nvCxnSpPr>
        <p:spPr>
          <a:xfrm>
            <a:off x="8027000" y="1093998"/>
            <a:ext cx="623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1" name="Google Shape;891;p40"/>
          <p:cNvCxnSpPr/>
          <p:nvPr/>
        </p:nvCxnSpPr>
        <p:spPr>
          <a:xfrm>
            <a:off x="6922138" y="1310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2" name="Google Shape;892;p40"/>
          <p:cNvCxnSpPr/>
          <p:nvPr/>
        </p:nvCxnSpPr>
        <p:spPr>
          <a:xfrm>
            <a:off x="8181713" y="1310248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3" name="Google Shape;893;p40"/>
          <p:cNvCxnSpPr/>
          <p:nvPr/>
        </p:nvCxnSpPr>
        <p:spPr>
          <a:xfrm>
            <a:off x="5763625" y="1526500"/>
            <a:ext cx="287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4" name="Google Shape;894;p40"/>
          <p:cNvCxnSpPr/>
          <p:nvPr/>
        </p:nvCxnSpPr>
        <p:spPr>
          <a:xfrm>
            <a:off x="4811700" y="1742750"/>
            <a:ext cx="383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5" name="Google Shape;895;p40"/>
          <p:cNvCxnSpPr/>
          <p:nvPr/>
        </p:nvCxnSpPr>
        <p:spPr>
          <a:xfrm>
            <a:off x="7551925" y="195899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6" name="Google Shape;896;p40"/>
          <p:cNvCxnSpPr/>
          <p:nvPr/>
        </p:nvCxnSpPr>
        <p:spPr>
          <a:xfrm>
            <a:off x="5032775" y="217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7" name="Google Shape;897;p40"/>
          <p:cNvCxnSpPr/>
          <p:nvPr/>
        </p:nvCxnSpPr>
        <p:spPr>
          <a:xfrm>
            <a:off x="6292350" y="217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8" name="Google Shape;898;p40"/>
          <p:cNvCxnSpPr/>
          <p:nvPr/>
        </p:nvCxnSpPr>
        <p:spPr>
          <a:xfrm>
            <a:off x="7551925" y="217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9" name="Google Shape;899;p40"/>
          <p:cNvCxnSpPr/>
          <p:nvPr/>
        </p:nvCxnSpPr>
        <p:spPr>
          <a:xfrm>
            <a:off x="6292350" y="239149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0" name="Google Shape;900;p40"/>
          <p:cNvCxnSpPr/>
          <p:nvPr/>
        </p:nvCxnSpPr>
        <p:spPr>
          <a:xfrm>
            <a:off x="7551925" y="239149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1" name="Google Shape;901;p40"/>
          <p:cNvCxnSpPr/>
          <p:nvPr/>
        </p:nvCxnSpPr>
        <p:spPr>
          <a:xfrm>
            <a:off x="6707875" y="2607750"/>
            <a:ext cx="1934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2" name="Google Shape;902;p40"/>
          <p:cNvCxnSpPr/>
          <p:nvPr/>
        </p:nvCxnSpPr>
        <p:spPr>
          <a:xfrm>
            <a:off x="8104650" y="2823998"/>
            <a:ext cx="54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3" name="Google Shape;903;p40"/>
          <p:cNvCxnSpPr/>
          <p:nvPr/>
        </p:nvCxnSpPr>
        <p:spPr>
          <a:xfrm>
            <a:off x="8181713" y="3038950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4" name="Google Shape;904;p40"/>
          <p:cNvCxnSpPr/>
          <p:nvPr/>
        </p:nvCxnSpPr>
        <p:spPr>
          <a:xfrm>
            <a:off x="7551925" y="4551398"/>
            <a:ext cx="1090200" cy="0"/>
          </a:xfrm>
          <a:prstGeom prst="straightConnector1">
            <a:avLst/>
          </a:prstGeom>
          <a:noFill/>
          <a:ln cap="flat" cmpd="sng" w="9525">
            <a:solidFill>
              <a:srgbClr val="A4C2F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5" name="Google Shape;905;p40"/>
          <p:cNvCxnSpPr/>
          <p:nvPr/>
        </p:nvCxnSpPr>
        <p:spPr>
          <a:xfrm>
            <a:off x="6707875" y="4767650"/>
            <a:ext cx="1934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6" name="Google Shape;906;p40"/>
          <p:cNvCxnSpPr/>
          <p:nvPr/>
        </p:nvCxnSpPr>
        <p:spPr>
          <a:xfrm>
            <a:off x="6845075" y="498389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7" name="Google Shape;907;p40"/>
          <p:cNvCxnSpPr/>
          <p:nvPr/>
        </p:nvCxnSpPr>
        <p:spPr>
          <a:xfrm>
            <a:off x="8104650" y="4983898"/>
            <a:ext cx="54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6">
    <p:bg>
      <p:bgPr>
        <a:solidFill>
          <a:schemeClr val="dk1"/>
        </a:solidFill>
      </p:bgPr>
    </p:bg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9" name="Google Shape;909;p41"/>
          <p:cNvCxnSpPr/>
          <p:nvPr/>
        </p:nvCxnSpPr>
        <p:spPr>
          <a:xfrm>
            <a:off x="502200" y="1182548"/>
            <a:ext cx="88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0" name="Google Shape;910;p41"/>
          <p:cNvCxnSpPr/>
          <p:nvPr/>
        </p:nvCxnSpPr>
        <p:spPr>
          <a:xfrm>
            <a:off x="5032775" y="44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1" name="Google Shape;911;p41"/>
          <p:cNvCxnSpPr/>
          <p:nvPr/>
        </p:nvCxnSpPr>
        <p:spPr>
          <a:xfrm>
            <a:off x="6292350" y="44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2" name="Google Shape;912;p41"/>
          <p:cNvCxnSpPr/>
          <p:nvPr/>
        </p:nvCxnSpPr>
        <p:spPr>
          <a:xfrm>
            <a:off x="7551925" y="445248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3" name="Google Shape;913;p41"/>
          <p:cNvCxnSpPr/>
          <p:nvPr/>
        </p:nvCxnSpPr>
        <p:spPr>
          <a:xfrm>
            <a:off x="7138650" y="806550"/>
            <a:ext cx="15036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4" name="Google Shape;914;p41"/>
          <p:cNvCxnSpPr/>
          <p:nvPr/>
        </p:nvCxnSpPr>
        <p:spPr>
          <a:xfrm>
            <a:off x="6585050" y="1182550"/>
            <a:ext cx="2057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5" name="Google Shape;915;p41"/>
          <p:cNvCxnSpPr/>
          <p:nvPr/>
        </p:nvCxnSpPr>
        <p:spPr>
          <a:xfrm>
            <a:off x="7382550" y="1551200"/>
            <a:ext cx="4752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41"/>
          <p:cNvCxnSpPr/>
          <p:nvPr/>
        </p:nvCxnSpPr>
        <p:spPr>
          <a:xfrm>
            <a:off x="8027000" y="1551198"/>
            <a:ext cx="623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41"/>
          <p:cNvCxnSpPr/>
          <p:nvPr/>
        </p:nvCxnSpPr>
        <p:spPr>
          <a:xfrm>
            <a:off x="8181713" y="1919848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41"/>
          <p:cNvCxnSpPr/>
          <p:nvPr/>
        </p:nvCxnSpPr>
        <p:spPr>
          <a:xfrm>
            <a:off x="8104650" y="4500398"/>
            <a:ext cx="54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9" name="Google Shape;919;p41"/>
          <p:cNvCxnSpPr/>
          <p:nvPr/>
        </p:nvCxnSpPr>
        <p:spPr>
          <a:xfrm>
            <a:off x="5840400" y="4867750"/>
            <a:ext cx="217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0" name="Google Shape;920;p41"/>
          <p:cNvCxnSpPr/>
          <p:nvPr/>
        </p:nvCxnSpPr>
        <p:spPr>
          <a:xfrm>
            <a:off x="8181713" y="4867750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Manrope"/>
              <a:buNone/>
              <a:defRPr b="1" sz="3000">
                <a:solidFill>
                  <a:schemeClr val="accent6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Manrope"/>
              <a:buNone/>
              <a:defRPr b="1" sz="3000">
                <a:solidFill>
                  <a:schemeClr val="accent6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Manrope"/>
              <a:buNone/>
              <a:defRPr b="1" sz="3000">
                <a:solidFill>
                  <a:schemeClr val="accent6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Manrope"/>
              <a:buNone/>
              <a:defRPr b="1" sz="3000">
                <a:solidFill>
                  <a:schemeClr val="accent6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Manrope"/>
              <a:buNone/>
              <a:defRPr b="1" sz="3000">
                <a:solidFill>
                  <a:schemeClr val="accent6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Manrope"/>
              <a:buNone/>
              <a:defRPr b="1" sz="3000">
                <a:solidFill>
                  <a:schemeClr val="accent6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Manrope"/>
              <a:buNone/>
              <a:defRPr b="1" sz="3000">
                <a:solidFill>
                  <a:schemeClr val="accent6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Manrope"/>
              <a:buNone/>
              <a:defRPr b="1" sz="3000">
                <a:solidFill>
                  <a:schemeClr val="accent6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Manrope"/>
              <a:buNone/>
              <a:defRPr b="1" sz="3000">
                <a:solidFill>
                  <a:schemeClr val="accent6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Work Sans"/>
              <a:buChar char="●"/>
              <a:defRPr>
                <a:solidFill>
                  <a:schemeClr val="accent6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Work Sans"/>
              <a:buChar char="○"/>
              <a:defRPr>
                <a:solidFill>
                  <a:schemeClr val="accent6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Work Sans"/>
              <a:buChar char="■"/>
              <a:defRPr>
                <a:solidFill>
                  <a:schemeClr val="accent6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Work Sans"/>
              <a:buChar char="●"/>
              <a:defRPr>
                <a:solidFill>
                  <a:schemeClr val="accent6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Work Sans"/>
              <a:buChar char="○"/>
              <a:defRPr>
                <a:solidFill>
                  <a:schemeClr val="accent6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Work Sans"/>
              <a:buChar char="■"/>
              <a:defRPr>
                <a:solidFill>
                  <a:schemeClr val="accent6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Work Sans"/>
              <a:buChar char="●"/>
              <a:defRPr>
                <a:solidFill>
                  <a:schemeClr val="accent6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Work Sans"/>
              <a:buChar char="○"/>
              <a:defRPr>
                <a:solidFill>
                  <a:schemeClr val="accent6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Work Sans"/>
              <a:buChar char="■"/>
              <a:defRPr>
                <a:solidFill>
                  <a:schemeClr val="accent6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42426"/>
        </a:solidFill>
      </p:bgPr>
    </p:bg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42"/>
          <p:cNvSpPr txBox="1"/>
          <p:nvPr>
            <p:ph idx="2" type="ctrTitle"/>
          </p:nvPr>
        </p:nvSpPr>
        <p:spPr>
          <a:xfrm>
            <a:off x="109075" y="76400"/>
            <a:ext cx="6468600" cy="299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lt1"/>
                </a:solidFill>
              </a:rPr>
              <a:t>Facts &amp; Stats </a:t>
            </a:r>
            <a:endParaRPr sz="5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Predictive Model Challenge</a:t>
            </a:r>
            <a:r>
              <a:rPr lang="en" sz="5500"/>
              <a:t> </a:t>
            </a:r>
            <a:endParaRPr sz="5500">
              <a:solidFill>
                <a:schemeClr val="accent6"/>
              </a:solidFill>
            </a:endParaRPr>
          </a:p>
        </p:txBody>
      </p:sp>
      <p:sp>
        <p:nvSpPr>
          <p:cNvPr id="926" name="Google Shape;926;p42"/>
          <p:cNvSpPr txBox="1"/>
          <p:nvPr>
            <p:ph idx="1" type="subTitle"/>
          </p:nvPr>
        </p:nvSpPr>
        <p:spPr>
          <a:xfrm>
            <a:off x="5721775" y="3067100"/>
            <a:ext cx="3321000" cy="93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Presented by: 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(Marie Reine Axalan,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Marcos Fontes,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Jordyn Gerstle-Goodman,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Katie McGhie)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42"/>
          <p:cNvSpPr txBox="1"/>
          <p:nvPr>
            <p:ph type="ctrTitle"/>
          </p:nvPr>
        </p:nvSpPr>
        <p:spPr>
          <a:xfrm>
            <a:off x="109075" y="4358375"/>
            <a:ext cx="3841200" cy="3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4C2F4"/>
                </a:solidFill>
              </a:rPr>
              <a:t>MSBX 6330 -001 - Williams</a:t>
            </a:r>
            <a:endParaRPr sz="1200"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 Outline </a:t>
            </a:r>
            <a:endParaRPr/>
          </a:p>
        </p:txBody>
      </p:sp>
      <p:sp>
        <p:nvSpPr>
          <p:cNvPr id="933" name="Google Shape;933;p43"/>
          <p:cNvSpPr txBox="1"/>
          <p:nvPr>
            <p:ph idx="1" type="body"/>
          </p:nvPr>
        </p:nvSpPr>
        <p:spPr>
          <a:xfrm>
            <a:off x="720000" y="1203200"/>
            <a:ext cx="7704000" cy="31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Today we will review our teams: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>
                <a:latin typeface="Work Sans"/>
                <a:ea typeface="Work Sans"/>
                <a:cs typeface="Work Sans"/>
                <a:sym typeface="Work Sans"/>
              </a:rPr>
              <a:t>Business Question </a:t>
            </a:r>
            <a:endParaRPr b="1" sz="1800">
              <a:latin typeface="Work Sans"/>
              <a:ea typeface="Work Sans"/>
              <a:cs typeface="Work Sans"/>
              <a:sym typeface="Work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Recommendations based on Findings</a:t>
            </a:r>
            <a:endParaRPr b="1" sz="1800">
              <a:latin typeface="Work Sans"/>
              <a:ea typeface="Work Sans"/>
              <a:cs typeface="Work Sans"/>
              <a:sym typeface="Work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</a:pPr>
            <a:r>
              <a:rPr b="1" lang="en" sz="18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Analytical Approach</a:t>
            </a:r>
            <a:endParaRPr b="1" sz="18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8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Business Question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939" name="Google Shape;939;p44"/>
          <p:cNvGraphicFramePr/>
          <p:nvPr/>
        </p:nvGraphicFramePr>
        <p:xfrm>
          <a:off x="952500" y="1489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{3C0EC90F-906B-4DDF-BB0B-FCB89F389C15}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Will a customer default on a loan or not given their financial and personal characteristics?</a:t>
                      </a:r>
                      <a:endParaRPr b="1" sz="1600"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1768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2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Specifically by understanding and </a:t>
                      </a:r>
                      <a:r>
                        <a:rPr lang="en" sz="1600">
                          <a:solidFill>
                            <a:schemeClr val="accent2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evaluating</a:t>
                      </a:r>
                      <a:r>
                        <a:rPr lang="en" sz="1600">
                          <a:solidFill>
                            <a:schemeClr val="accent2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 how to identify which customers are more likely not to default, we need to be able to predict the likelihood of them doing so; </a:t>
                      </a:r>
                      <a:endParaRPr sz="1600">
                        <a:solidFill>
                          <a:schemeClr val="accent2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Whereas...</a:t>
                      </a:r>
                      <a:endParaRPr b="1" sz="1600">
                        <a:solidFill>
                          <a:schemeClr val="accent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2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those that have a lower likelihood of defaulting are more likely to be approved as we know they will pay back.</a:t>
                      </a:r>
                      <a:endParaRPr sz="1600">
                        <a:solidFill>
                          <a:schemeClr val="accent2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accent2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accent2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Recommendations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945" name="Google Shape;945;p45"/>
          <p:cNvGraphicFramePr/>
          <p:nvPr/>
        </p:nvGraphicFramePr>
        <p:xfrm>
          <a:off x="952500" y="1489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{3C0EC90F-906B-4DDF-BB0B-FCB89F389C15}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Will a customer default on a loan or not given their financial and personal characteristics?</a:t>
                      </a:r>
                      <a:endParaRPr b="1" sz="1600"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1768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2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Our team has come to the conclusion that as the financial </a:t>
                      </a:r>
                      <a:r>
                        <a:rPr lang="en" sz="1600">
                          <a:solidFill>
                            <a:schemeClr val="accent2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institution</a:t>
                      </a:r>
                      <a:r>
                        <a:rPr lang="en" sz="1600">
                          <a:solidFill>
                            <a:schemeClr val="accent2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 carries on lending, underwriters and approvers should be more considerate when accounting:</a:t>
                      </a:r>
                      <a:endParaRPr sz="1600">
                        <a:solidFill>
                          <a:schemeClr val="accent2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Manrope"/>
                        <a:buChar char="●"/>
                      </a:pPr>
                      <a:r>
                        <a:rPr lang="en" sz="1600">
                          <a:solidFill>
                            <a:schemeClr val="accent2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Credit </a:t>
                      </a:r>
                      <a:r>
                        <a:rPr lang="en" sz="1600">
                          <a:solidFill>
                            <a:schemeClr val="accent2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History</a:t>
                      </a:r>
                      <a:r>
                        <a:rPr lang="en" sz="1600">
                          <a:solidFill>
                            <a:schemeClr val="accent2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 &amp; Age</a:t>
                      </a:r>
                      <a:endParaRPr sz="1600">
                        <a:solidFill>
                          <a:schemeClr val="accent2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Manrope"/>
                        <a:buChar char="●"/>
                      </a:pPr>
                      <a:r>
                        <a:rPr lang="en" sz="1600">
                          <a:solidFill>
                            <a:schemeClr val="accent2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Status of employment </a:t>
                      </a:r>
                      <a:endParaRPr sz="1600">
                        <a:solidFill>
                          <a:schemeClr val="accent2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Manrope"/>
                        <a:buChar char="●"/>
                      </a:pPr>
                      <a:r>
                        <a:rPr lang="en" sz="1600">
                          <a:solidFill>
                            <a:schemeClr val="accent2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Loan History </a:t>
                      </a:r>
                      <a:endParaRPr sz="1600">
                        <a:solidFill>
                          <a:schemeClr val="accent2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Manrope"/>
                        <a:buChar char="●"/>
                      </a:pPr>
                      <a:r>
                        <a:rPr lang="en" sz="1600">
                          <a:solidFill>
                            <a:schemeClr val="accent2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Bureau</a:t>
                      </a:r>
                      <a:r>
                        <a:rPr lang="en" sz="1600">
                          <a:solidFill>
                            <a:schemeClr val="accent2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 score </a:t>
                      </a:r>
                      <a:endParaRPr sz="1600">
                        <a:solidFill>
                          <a:schemeClr val="accent2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Manrope"/>
                        <a:buChar char="●"/>
                      </a:pPr>
                      <a:r>
                        <a:rPr lang="en" sz="1600">
                          <a:solidFill>
                            <a:schemeClr val="accent2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Passport ownership </a:t>
                      </a:r>
                      <a:endParaRPr sz="1600">
                        <a:solidFill>
                          <a:schemeClr val="accent2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accent2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accent2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0" name="Google Shape;950;p46"/>
          <p:cNvGraphicFramePr/>
          <p:nvPr/>
        </p:nvGraphicFramePr>
        <p:xfrm>
          <a:off x="349438" y="10177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{3C0EC90F-906B-4DDF-BB0B-FCB89F389C15}</a:tableStyleId>
              </a:tblPr>
              <a:tblGrid>
                <a:gridCol w="1141375"/>
                <a:gridCol w="7033750"/>
              </a:tblGrid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lt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Interpretation</a:t>
                      </a:r>
                      <a:endParaRPr b="1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Credit History </a:t>
                      </a:r>
                      <a:endParaRPr b="1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&amp; Age**</a:t>
                      </a:r>
                      <a:endParaRPr b="1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Those with shorter credit history (</a:t>
                      </a:r>
                      <a:r>
                        <a:rPr lang="en">
                          <a:solidFill>
                            <a:schemeClr val="accent6"/>
                          </a:solidFill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presumably</a:t>
                      </a:r>
                      <a:r>
                        <a:rPr lang="en">
                          <a:solidFill>
                            <a:schemeClr val="accent6"/>
                          </a:solidFill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 younger) are more likely to default on their loans. </a:t>
                      </a:r>
                      <a:endParaRPr>
                        <a:solidFill>
                          <a:schemeClr val="accent6"/>
                        </a:solidFill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T="91425" marB="91425" marR="126000" marL="126000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The Bureau</a:t>
                      </a:r>
                      <a:endParaRPr b="1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Based off the </a:t>
                      </a:r>
                      <a:r>
                        <a:rPr lang="en">
                          <a:solidFill>
                            <a:schemeClr val="accent6"/>
                          </a:solidFill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bureau</a:t>
                      </a:r>
                      <a:r>
                        <a:rPr lang="en">
                          <a:solidFill>
                            <a:schemeClr val="accent6"/>
                          </a:solidFill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 scores (credit score) very </a:t>
                      </a:r>
                      <a:r>
                        <a:rPr lang="en">
                          <a:solidFill>
                            <a:schemeClr val="accent6"/>
                          </a:solidFill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high</a:t>
                      </a:r>
                      <a:r>
                        <a:rPr lang="en">
                          <a:solidFill>
                            <a:schemeClr val="accent6"/>
                          </a:solidFill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 risk individuals are more </a:t>
                      </a:r>
                      <a:r>
                        <a:rPr lang="en">
                          <a:solidFill>
                            <a:schemeClr val="accent6"/>
                          </a:solidFill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likely</a:t>
                      </a:r>
                      <a:r>
                        <a:rPr lang="en">
                          <a:solidFill>
                            <a:schemeClr val="accent6"/>
                          </a:solidFill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 to default on loans </a:t>
                      </a:r>
                      <a:endParaRPr>
                        <a:solidFill>
                          <a:schemeClr val="accent6"/>
                        </a:solidFill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T="91425" marB="91425" marR="126000" marL="126000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Passport</a:t>
                      </a:r>
                      <a:endParaRPr b="1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If an individual has a passport, the odds of someone defaulting is much less.</a:t>
                      </a:r>
                      <a:endParaRPr>
                        <a:solidFill>
                          <a:schemeClr val="accent6"/>
                        </a:solidFill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T="91425" marB="91425" marR="126000" marL="126000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36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Salary v. </a:t>
                      </a:r>
                      <a:endParaRPr b="1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Self Employed </a:t>
                      </a:r>
                      <a:endParaRPr b="1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Someone</a:t>
                      </a:r>
                      <a:r>
                        <a:rPr lang="en">
                          <a:solidFill>
                            <a:schemeClr val="accent6"/>
                          </a:solidFill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 that is self </a:t>
                      </a:r>
                      <a:r>
                        <a:rPr lang="en">
                          <a:solidFill>
                            <a:schemeClr val="accent6"/>
                          </a:solidFill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employed</a:t>
                      </a:r>
                      <a:r>
                        <a:rPr lang="en">
                          <a:solidFill>
                            <a:schemeClr val="accent6"/>
                          </a:solidFill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 is at higher risk of default than someone with a salary. </a:t>
                      </a:r>
                      <a:endParaRPr>
                        <a:solidFill>
                          <a:schemeClr val="accent6"/>
                        </a:solidFill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T="91425" marB="91425" marR="126000" marL="126000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Loan History</a:t>
                      </a:r>
                      <a:endParaRPr b="1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An individual who has a previous (greater) history of loans, will be more </a:t>
                      </a:r>
                      <a:r>
                        <a:rPr lang="en">
                          <a:solidFill>
                            <a:schemeClr val="accent6"/>
                          </a:solidFill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likely</a:t>
                      </a:r>
                      <a:r>
                        <a:rPr lang="en">
                          <a:solidFill>
                            <a:schemeClr val="accent6"/>
                          </a:solidFill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 to complete their </a:t>
                      </a:r>
                      <a:r>
                        <a:rPr lang="en">
                          <a:solidFill>
                            <a:schemeClr val="accent6"/>
                          </a:solidFill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loans. </a:t>
                      </a:r>
                      <a:r>
                        <a:rPr lang="en">
                          <a:solidFill>
                            <a:schemeClr val="accent6"/>
                          </a:solidFill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 </a:t>
                      </a:r>
                      <a:endParaRPr>
                        <a:solidFill>
                          <a:schemeClr val="accent6"/>
                        </a:solidFill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T="91425" marB="91425" marR="126000" marL="126000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51" name="Google Shape;951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47"/>
          <p:cNvSpPr txBox="1"/>
          <p:nvPr>
            <p:ph idx="3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Variables that influence the Model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47"/>
          <p:cNvSpPr txBox="1"/>
          <p:nvPr>
            <p:ph idx="4" type="title"/>
          </p:nvPr>
        </p:nvSpPr>
        <p:spPr>
          <a:xfrm>
            <a:off x="820576" y="1665800"/>
            <a:ext cx="227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Keeping it </a:t>
            </a:r>
            <a:r>
              <a:rPr lang="en"/>
              <a:t>accountable</a:t>
            </a:r>
            <a:endParaRPr/>
          </a:p>
        </p:txBody>
      </p:sp>
      <p:sp>
        <p:nvSpPr>
          <p:cNvPr id="958" name="Google Shape;958;p47"/>
          <p:cNvSpPr txBox="1"/>
          <p:nvPr>
            <p:ph idx="1" type="subTitle"/>
          </p:nvPr>
        </p:nvSpPr>
        <p:spPr>
          <a:xfrm>
            <a:off x="2942000" y="1436125"/>
            <a:ext cx="1947000" cy="14790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Creating models with and without the bureau score to analyze the effect this has on the likelihood of default.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59" name="Google Shape;959;p47"/>
          <p:cNvSpPr txBox="1"/>
          <p:nvPr>
            <p:ph idx="6" type="title"/>
          </p:nvPr>
        </p:nvSpPr>
        <p:spPr>
          <a:xfrm>
            <a:off x="820575" y="3372425"/>
            <a:ext cx="266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 &amp; Secondary Accounts</a:t>
            </a:r>
            <a:endParaRPr/>
          </a:p>
        </p:txBody>
      </p:sp>
      <p:sp>
        <p:nvSpPr>
          <p:cNvPr id="960" name="Google Shape;960;p47"/>
          <p:cNvSpPr txBox="1"/>
          <p:nvPr>
            <p:ph idx="7" type="subTitle"/>
          </p:nvPr>
        </p:nvSpPr>
        <p:spPr>
          <a:xfrm>
            <a:off x="2942000" y="3004100"/>
            <a:ext cx="1947000" cy="1656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hypothesized that Age and number of secondary account would have a significant interaction.</a:t>
            </a:r>
            <a:endParaRPr/>
          </a:p>
        </p:txBody>
      </p:sp>
      <p:sp>
        <p:nvSpPr>
          <p:cNvPr id="961" name="Google Shape;961;p47"/>
          <p:cNvSpPr txBox="1"/>
          <p:nvPr>
            <p:ph idx="8" type="subTitle"/>
          </p:nvPr>
        </p:nvSpPr>
        <p:spPr>
          <a:xfrm>
            <a:off x="5359925" y="3004100"/>
            <a:ext cx="3297300" cy="941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Binary</a:t>
            </a:r>
            <a:r>
              <a:rPr lang="en"/>
              <a:t> predictor variable that classifies a 1 as “Yes the customer did default” and 0 as “No the customer did not default.” </a:t>
            </a:r>
            <a:endParaRPr/>
          </a:p>
        </p:txBody>
      </p:sp>
      <p:sp>
        <p:nvSpPr>
          <p:cNvPr id="962" name="Google Shape;962;p47"/>
          <p:cNvSpPr txBox="1"/>
          <p:nvPr>
            <p:ph idx="2" type="title"/>
          </p:nvPr>
        </p:nvSpPr>
        <p:spPr>
          <a:xfrm>
            <a:off x="5681225" y="1922875"/>
            <a:ext cx="213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Loan_Defult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963" name="Google Shape;963;p47"/>
          <p:cNvGrpSpPr/>
          <p:nvPr/>
        </p:nvGrpSpPr>
        <p:grpSpPr>
          <a:xfrm>
            <a:off x="217428" y="1691667"/>
            <a:ext cx="502584" cy="520967"/>
            <a:chOff x="1727050" y="2363025"/>
            <a:chExt cx="255625" cy="264975"/>
          </a:xfrm>
        </p:grpSpPr>
        <p:sp>
          <p:nvSpPr>
            <p:cNvPr id="964" name="Google Shape;964;p47"/>
            <p:cNvSpPr/>
            <p:nvPr/>
          </p:nvSpPr>
          <p:spPr>
            <a:xfrm>
              <a:off x="1727050" y="2363025"/>
              <a:ext cx="255625" cy="264975"/>
            </a:xfrm>
            <a:custGeom>
              <a:rect b="b" l="l" r="r" t="t"/>
              <a:pathLst>
                <a:path extrusionOk="0" h="10599" w="10225">
                  <a:moveTo>
                    <a:pt x="5817" y="768"/>
                  </a:moveTo>
                  <a:lnTo>
                    <a:pt x="5817" y="1892"/>
                  </a:lnTo>
                  <a:lnTo>
                    <a:pt x="3926" y="1892"/>
                  </a:lnTo>
                  <a:lnTo>
                    <a:pt x="3926" y="768"/>
                  </a:lnTo>
                  <a:close/>
                  <a:moveTo>
                    <a:pt x="3551" y="4069"/>
                  </a:moveTo>
                  <a:lnTo>
                    <a:pt x="4604" y="6406"/>
                  </a:lnTo>
                  <a:cubicBezTo>
                    <a:pt x="4550" y="6426"/>
                    <a:pt x="4502" y="6434"/>
                    <a:pt x="4459" y="6434"/>
                  </a:cubicBezTo>
                  <a:cubicBezTo>
                    <a:pt x="4190" y="6434"/>
                    <a:pt x="4089" y="6103"/>
                    <a:pt x="3551" y="6103"/>
                  </a:cubicBezTo>
                  <a:cubicBezTo>
                    <a:pt x="3028" y="6103"/>
                    <a:pt x="2890" y="6434"/>
                    <a:pt x="2633" y="6434"/>
                  </a:cubicBezTo>
                  <a:cubicBezTo>
                    <a:pt x="2592" y="6434"/>
                    <a:pt x="2548" y="6426"/>
                    <a:pt x="2498" y="6406"/>
                  </a:cubicBezTo>
                  <a:lnTo>
                    <a:pt x="3551" y="4069"/>
                  </a:lnTo>
                  <a:close/>
                  <a:moveTo>
                    <a:pt x="6620" y="5193"/>
                  </a:moveTo>
                  <a:lnTo>
                    <a:pt x="7923" y="7512"/>
                  </a:lnTo>
                  <a:cubicBezTo>
                    <a:pt x="7815" y="7601"/>
                    <a:pt x="7798" y="7637"/>
                    <a:pt x="7708" y="7637"/>
                  </a:cubicBezTo>
                  <a:cubicBezTo>
                    <a:pt x="7494" y="7637"/>
                    <a:pt x="7423" y="7316"/>
                    <a:pt x="6923" y="7316"/>
                  </a:cubicBezTo>
                  <a:cubicBezTo>
                    <a:pt x="6451" y="7316"/>
                    <a:pt x="6357" y="7641"/>
                    <a:pt x="6170" y="7641"/>
                  </a:cubicBezTo>
                  <a:cubicBezTo>
                    <a:pt x="6117" y="7641"/>
                    <a:pt x="6056" y="7615"/>
                    <a:pt x="5978" y="7548"/>
                  </a:cubicBezTo>
                  <a:cubicBezTo>
                    <a:pt x="5924" y="7494"/>
                    <a:pt x="5835" y="7423"/>
                    <a:pt x="5728" y="7369"/>
                  </a:cubicBezTo>
                  <a:lnTo>
                    <a:pt x="5567" y="7048"/>
                  </a:lnTo>
                  <a:lnTo>
                    <a:pt x="6620" y="5193"/>
                  </a:lnTo>
                  <a:close/>
                  <a:moveTo>
                    <a:pt x="3551" y="6763"/>
                  </a:moveTo>
                  <a:cubicBezTo>
                    <a:pt x="3837" y="6763"/>
                    <a:pt x="3926" y="7084"/>
                    <a:pt x="4479" y="7084"/>
                  </a:cubicBezTo>
                  <a:cubicBezTo>
                    <a:pt x="4639" y="7084"/>
                    <a:pt x="4764" y="7048"/>
                    <a:pt x="4871" y="7013"/>
                  </a:cubicBezTo>
                  <a:lnTo>
                    <a:pt x="6138" y="9832"/>
                  </a:lnTo>
                  <a:lnTo>
                    <a:pt x="946" y="9832"/>
                  </a:lnTo>
                  <a:lnTo>
                    <a:pt x="2231" y="7013"/>
                  </a:lnTo>
                  <a:cubicBezTo>
                    <a:pt x="2338" y="7048"/>
                    <a:pt x="2463" y="7084"/>
                    <a:pt x="2623" y="7084"/>
                  </a:cubicBezTo>
                  <a:cubicBezTo>
                    <a:pt x="3176" y="7084"/>
                    <a:pt x="3248" y="6763"/>
                    <a:pt x="3551" y="6763"/>
                  </a:cubicBezTo>
                  <a:close/>
                  <a:moveTo>
                    <a:pt x="6923" y="7976"/>
                  </a:moveTo>
                  <a:cubicBezTo>
                    <a:pt x="7120" y="7976"/>
                    <a:pt x="7209" y="8297"/>
                    <a:pt x="7708" y="8297"/>
                  </a:cubicBezTo>
                  <a:cubicBezTo>
                    <a:pt x="7958" y="8297"/>
                    <a:pt x="8101" y="8208"/>
                    <a:pt x="8226" y="8119"/>
                  </a:cubicBezTo>
                  <a:lnTo>
                    <a:pt x="9171" y="9832"/>
                  </a:lnTo>
                  <a:lnTo>
                    <a:pt x="6816" y="9832"/>
                  </a:lnTo>
                  <a:lnTo>
                    <a:pt x="6120" y="8297"/>
                  </a:lnTo>
                  <a:lnTo>
                    <a:pt x="6120" y="8297"/>
                  </a:lnTo>
                  <a:cubicBezTo>
                    <a:pt x="6134" y="8298"/>
                    <a:pt x="6147" y="8298"/>
                    <a:pt x="6159" y="8298"/>
                  </a:cubicBezTo>
                  <a:cubicBezTo>
                    <a:pt x="6642" y="8298"/>
                    <a:pt x="6732" y="7976"/>
                    <a:pt x="6923" y="7976"/>
                  </a:cubicBezTo>
                  <a:close/>
                  <a:moveTo>
                    <a:pt x="3159" y="0"/>
                  </a:moveTo>
                  <a:lnTo>
                    <a:pt x="3159" y="3266"/>
                  </a:lnTo>
                  <a:lnTo>
                    <a:pt x="0" y="10599"/>
                  </a:lnTo>
                  <a:lnTo>
                    <a:pt x="10224" y="10599"/>
                  </a:lnTo>
                  <a:lnTo>
                    <a:pt x="6620" y="3944"/>
                  </a:lnTo>
                  <a:lnTo>
                    <a:pt x="5264" y="6352"/>
                  </a:lnTo>
                  <a:lnTo>
                    <a:pt x="3926" y="3266"/>
                  </a:lnTo>
                  <a:lnTo>
                    <a:pt x="3926" y="2659"/>
                  </a:lnTo>
                  <a:lnTo>
                    <a:pt x="6566" y="2659"/>
                  </a:lnTo>
                  <a:lnTo>
                    <a:pt x="65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7"/>
            <p:cNvSpPr/>
            <p:nvPr/>
          </p:nvSpPr>
          <p:spPr>
            <a:xfrm>
              <a:off x="1908150" y="2408075"/>
              <a:ext cx="61575" cy="61125"/>
            </a:xfrm>
            <a:custGeom>
              <a:rect b="b" l="l" r="r" t="t"/>
              <a:pathLst>
                <a:path extrusionOk="0" h="2445" w="2463">
                  <a:moveTo>
                    <a:pt x="1232" y="607"/>
                  </a:moveTo>
                  <a:cubicBezTo>
                    <a:pt x="1571" y="607"/>
                    <a:pt x="1838" y="893"/>
                    <a:pt x="1838" y="1232"/>
                  </a:cubicBezTo>
                  <a:cubicBezTo>
                    <a:pt x="1838" y="1571"/>
                    <a:pt x="1571" y="1838"/>
                    <a:pt x="1232" y="1838"/>
                  </a:cubicBezTo>
                  <a:cubicBezTo>
                    <a:pt x="893" y="1838"/>
                    <a:pt x="607" y="1571"/>
                    <a:pt x="607" y="1232"/>
                  </a:cubicBezTo>
                  <a:cubicBezTo>
                    <a:pt x="607" y="893"/>
                    <a:pt x="893" y="607"/>
                    <a:pt x="1232" y="607"/>
                  </a:cubicBezTo>
                  <a:close/>
                  <a:moveTo>
                    <a:pt x="1232" y="1"/>
                  </a:moveTo>
                  <a:cubicBezTo>
                    <a:pt x="554" y="1"/>
                    <a:pt x="0" y="554"/>
                    <a:pt x="0" y="1232"/>
                  </a:cubicBezTo>
                  <a:cubicBezTo>
                    <a:pt x="0" y="1910"/>
                    <a:pt x="554" y="2445"/>
                    <a:pt x="1232" y="2445"/>
                  </a:cubicBezTo>
                  <a:cubicBezTo>
                    <a:pt x="1910" y="2445"/>
                    <a:pt x="2463" y="1910"/>
                    <a:pt x="2463" y="1232"/>
                  </a:cubicBezTo>
                  <a:cubicBezTo>
                    <a:pt x="2463" y="554"/>
                    <a:pt x="1910" y="1"/>
                    <a:pt x="12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6" name="Google Shape;966;p47"/>
          <p:cNvSpPr/>
          <p:nvPr/>
        </p:nvSpPr>
        <p:spPr>
          <a:xfrm>
            <a:off x="208675" y="3398292"/>
            <a:ext cx="520083" cy="520967"/>
          </a:xfrm>
          <a:custGeom>
            <a:rect b="b" l="l" r="r" t="t"/>
            <a:pathLst>
              <a:path extrusionOk="0" h="10599" w="10581">
                <a:moveTo>
                  <a:pt x="8404" y="946"/>
                </a:moveTo>
                <a:cubicBezTo>
                  <a:pt x="8743" y="946"/>
                  <a:pt x="9028" y="1214"/>
                  <a:pt x="9028" y="1571"/>
                </a:cubicBezTo>
                <a:cubicBezTo>
                  <a:pt x="9028" y="1910"/>
                  <a:pt x="8743" y="2195"/>
                  <a:pt x="8404" y="2195"/>
                </a:cubicBezTo>
                <a:cubicBezTo>
                  <a:pt x="8047" y="2195"/>
                  <a:pt x="7779" y="1910"/>
                  <a:pt x="7779" y="1571"/>
                </a:cubicBezTo>
                <a:cubicBezTo>
                  <a:pt x="7779" y="1214"/>
                  <a:pt x="8047" y="946"/>
                  <a:pt x="8404" y="946"/>
                </a:cubicBezTo>
                <a:close/>
                <a:moveTo>
                  <a:pt x="8707" y="4996"/>
                </a:moveTo>
                <a:cubicBezTo>
                  <a:pt x="9046" y="4996"/>
                  <a:pt x="9332" y="5264"/>
                  <a:pt x="9332" y="5603"/>
                </a:cubicBezTo>
                <a:cubicBezTo>
                  <a:pt x="9332" y="5960"/>
                  <a:pt x="9046" y="6228"/>
                  <a:pt x="8707" y="6228"/>
                </a:cubicBezTo>
                <a:cubicBezTo>
                  <a:pt x="8154" y="6228"/>
                  <a:pt x="7886" y="5567"/>
                  <a:pt x="8261" y="5175"/>
                </a:cubicBezTo>
                <a:cubicBezTo>
                  <a:pt x="8386" y="5050"/>
                  <a:pt x="8547" y="4996"/>
                  <a:pt x="8707" y="4996"/>
                </a:cubicBezTo>
                <a:close/>
                <a:moveTo>
                  <a:pt x="3551" y="2249"/>
                </a:moveTo>
                <a:lnTo>
                  <a:pt x="5049" y="5407"/>
                </a:lnTo>
                <a:lnTo>
                  <a:pt x="3711" y="7280"/>
                </a:lnTo>
                <a:lnTo>
                  <a:pt x="2480" y="5746"/>
                </a:lnTo>
                <a:lnTo>
                  <a:pt x="1231" y="7245"/>
                </a:lnTo>
                <a:lnTo>
                  <a:pt x="1231" y="2927"/>
                </a:lnTo>
                <a:lnTo>
                  <a:pt x="3551" y="2249"/>
                </a:lnTo>
                <a:close/>
                <a:moveTo>
                  <a:pt x="607" y="0"/>
                </a:moveTo>
                <a:lnTo>
                  <a:pt x="607" y="607"/>
                </a:lnTo>
                <a:lnTo>
                  <a:pt x="0" y="607"/>
                </a:lnTo>
                <a:lnTo>
                  <a:pt x="0" y="1232"/>
                </a:lnTo>
                <a:lnTo>
                  <a:pt x="607" y="1232"/>
                </a:lnTo>
                <a:lnTo>
                  <a:pt x="607" y="1874"/>
                </a:lnTo>
                <a:lnTo>
                  <a:pt x="0" y="1874"/>
                </a:lnTo>
                <a:lnTo>
                  <a:pt x="0" y="2516"/>
                </a:lnTo>
                <a:lnTo>
                  <a:pt x="607" y="2516"/>
                </a:lnTo>
                <a:lnTo>
                  <a:pt x="607" y="3123"/>
                </a:lnTo>
                <a:lnTo>
                  <a:pt x="0" y="3123"/>
                </a:lnTo>
                <a:lnTo>
                  <a:pt x="0" y="3747"/>
                </a:lnTo>
                <a:lnTo>
                  <a:pt x="607" y="3747"/>
                </a:lnTo>
                <a:lnTo>
                  <a:pt x="607" y="4372"/>
                </a:lnTo>
                <a:lnTo>
                  <a:pt x="0" y="4372"/>
                </a:lnTo>
                <a:lnTo>
                  <a:pt x="0" y="4996"/>
                </a:lnTo>
                <a:lnTo>
                  <a:pt x="607" y="4996"/>
                </a:lnTo>
                <a:lnTo>
                  <a:pt x="607" y="5603"/>
                </a:lnTo>
                <a:lnTo>
                  <a:pt x="0" y="5603"/>
                </a:lnTo>
                <a:lnTo>
                  <a:pt x="0" y="6228"/>
                </a:lnTo>
                <a:lnTo>
                  <a:pt x="607" y="6228"/>
                </a:lnTo>
                <a:lnTo>
                  <a:pt x="607" y="6852"/>
                </a:lnTo>
                <a:lnTo>
                  <a:pt x="0" y="6852"/>
                </a:lnTo>
                <a:lnTo>
                  <a:pt x="0" y="7477"/>
                </a:lnTo>
                <a:lnTo>
                  <a:pt x="607" y="7477"/>
                </a:lnTo>
                <a:lnTo>
                  <a:pt x="607" y="8083"/>
                </a:lnTo>
                <a:lnTo>
                  <a:pt x="0" y="8083"/>
                </a:lnTo>
                <a:lnTo>
                  <a:pt x="0" y="8725"/>
                </a:lnTo>
                <a:lnTo>
                  <a:pt x="607" y="8725"/>
                </a:lnTo>
                <a:lnTo>
                  <a:pt x="607" y="9974"/>
                </a:lnTo>
                <a:lnTo>
                  <a:pt x="1856" y="9974"/>
                </a:lnTo>
                <a:lnTo>
                  <a:pt x="1856" y="10599"/>
                </a:lnTo>
                <a:lnTo>
                  <a:pt x="2480" y="10599"/>
                </a:lnTo>
                <a:lnTo>
                  <a:pt x="2480" y="9974"/>
                </a:lnTo>
                <a:lnTo>
                  <a:pt x="3122" y="9974"/>
                </a:lnTo>
                <a:lnTo>
                  <a:pt x="3122" y="10599"/>
                </a:lnTo>
                <a:lnTo>
                  <a:pt x="3729" y="10599"/>
                </a:lnTo>
                <a:lnTo>
                  <a:pt x="3729" y="9974"/>
                </a:lnTo>
                <a:lnTo>
                  <a:pt x="4354" y="9974"/>
                </a:lnTo>
                <a:lnTo>
                  <a:pt x="4354" y="10599"/>
                </a:lnTo>
                <a:lnTo>
                  <a:pt x="4978" y="10599"/>
                </a:lnTo>
                <a:lnTo>
                  <a:pt x="4978" y="9974"/>
                </a:lnTo>
                <a:lnTo>
                  <a:pt x="5603" y="9974"/>
                </a:lnTo>
                <a:lnTo>
                  <a:pt x="5603" y="10599"/>
                </a:lnTo>
                <a:lnTo>
                  <a:pt x="6209" y="10599"/>
                </a:lnTo>
                <a:lnTo>
                  <a:pt x="6209" y="9974"/>
                </a:lnTo>
                <a:lnTo>
                  <a:pt x="6834" y="9974"/>
                </a:lnTo>
                <a:lnTo>
                  <a:pt x="6834" y="10599"/>
                </a:lnTo>
                <a:lnTo>
                  <a:pt x="7458" y="10599"/>
                </a:lnTo>
                <a:lnTo>
                  <a:pt x="7458" y="9974"/>
                </a:lnTo>
                <a:lnTo>
                  <a:pt x="8101" y="9974"/>
                </a:lnTo>
                <a:lnTo>
                  <a:pt x="8101" y="10599"/>
                </a:lnTo>
                <a:lnTo>
                  <a:pt x="8725" y="10599"/>
                </a:lnTo>
                <a:lnTo>
                  <a:pt x="8725" y="9974"/>
                </a:lnTo>
                <a:lnTo>
                  <a:pt x="9332" y="9974"/>
                </a:lnTo>
                <a:lnTo>
                  <a:pt x="9332" y="10599"/>
                </a:lnTo>
                <a:lnTo>
                  <a:pt x="9956" y="10599"/>
                </a:lnTo>
                <a:lnTo>
                  <a:pt x="9956" y="9974"/>
                </a:lnTo>
                <a:lnTo>
                  <a:pt x="10581" y="9974"/>
                </a:lnTo>
                <a:lnTo>
                  <a:pt x="10581" y="9350"/>
                </a:lnTo>
                <a:lnTo>
                  <a:pt x="1231" y="9350"/>
                </a:lnTo>
                <a:lnTo>
                  <a:pt x="1231" y="8226"/>
                </a:lnTo>
                <a:lnTo>
                  <a:pt x="2480" y="6727"/>
                </a:lnTo>
                <a:lnTo>
                  <a:pt x="3747" y="8315"/>
                </a:lnTo>
                <a:lnTo>
                  <a:pt x="5353" y="6049"/>
                </a:lnTo>
                <a:lnTo>
                  <a:pt x="6441" y="8333"/>
                </a:lnTo>
                <a:lnTo>
                  <a:pt x="8083" y="6691"/>
                </a:lnTo>
                <a:cubicBezTo>
                  <a:pt x="8254" y="6801"/>
                  <a:pt x="8467" y="6855"/>
                  <a:pt x="8697" y="6855"/>
                </a:cubicBezTo>
                <a:cubicBezTo>
                  <a:pt x="8730" y="6855"/>
                  <a:pt x="8763" y="6854"/>
                  <a:pt x="8796" y="6852"/>
                </a:cubicBezTo>
                <a:cubicBezTo>
                  <a:pt x="9421" y="6816"/>
                  <a:pt x="9938" y="6299"/>
                  <a:pt x="9956" y="5657"/>
                </a:cubicBezTo>
                <a:cubicBezTo>
                  <a:pt x="9974" y="4943"/>
                  <a:pt x="9421" y="4372"/>
                  <a:pt x="8707" y="4372"/>
                </a:cubicBezTo>
                <a:cubicBezTo>
                  <a:pt x="7744" y="4372"/>
                  <a:pt x="7155" y="5425"/>
                  <a:pt x="7637" y="6245"/>
                </a:cubicBezTo>
                <a:lnTo>
                  <a:pt x="6620" y="7262"/>
                </a:lnTo>
                <a:lnTo>
                  <a:pt x="5781" y="5478"/>
                </a:lnTo>
                <a:lnTo>
                  <a:pt x="7815" y="2659"/>
                </a:lnTo>
                <a:cubicBezTo>
                  <a:pt x="7986" y="2752"/>
                  <a:pt x="8199" y="2805"/>
                  <a:pt x="8404" y="2805"/>
                </a:cubicBezTo>
                <a:cubicBezTo>
                  <a:pt x="8434" y="2805"/>
                  <a:pt x="8464" y="2804"/>
                  <a:pt x="8493" y="2802"/>
                </a:cubicBezTo>
                <a:cubicBezTo>
                  <a:pt x="9118" y="2748"/>
                  <a:pt x="9599" y="2249"/>
                  <a:pt x="9635" y="1642"/>
                </a:cubicBezTo>
                <a:cubicBezTo>
                  <a:pt x="9687" y="914"/>
                  <a:pt x="9099" y="320"/>
                  <a:pt x="8394" y="320"/>
                </a:cubicBezTo>
                <a:cubicBezTo>
                  <a:pt x="8374" y="320"/>
                  <a:pt x="8353" y="321"/>
                  <a:pt x="8333" y="322"/>
                </a:cubicBezTo>
                <a:cubicBezTo>
                  <a:pt x="7708" y="357"/>
                  <a:pt x="7208" y="839"/>
                  <a:pt x="7155" y="1464"/>
                </a:cubicBezTo>
                <a:cubicBezTo>
                  <a:pt x="7137" y="1749"/>
                  <a:pt x="7208" y="2017"/>
                  <a:pt x="7351" y="2231"/>
                </a:cubicBezTo>
                <a:lnTo>
                  <a:pt x="5478" y="4836"/>
                </a:lnTo>
                <a:lnTo>
                  <a:pt x="3890" y="1499"/>
                </a:lnTo>
                <a:lnTo>
                  <a:pt x="1231" y="2284"/>
                </a:lnTo>
                <a:lnTo>
                  <a:pt x="123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7" name="Google Shape;967;p47"/>
          <p:cNvGrpSpPr/>
          <p:nvPr/>
        </p:nvGrpSpPr>
        <p:grpSpPr>
          <a:xfrm>
            <a:off x="6485891" y="2395887"/>
            <a:ext cx="520967" cy="519247"/>
            <a:chOff x="2878800" y="2363475"/>
            <a:chExt cx="264975" cy="264100"/>
          </a:xfrm>
        </p:grpSpPr>
        <p:sp>
          <p:nvSpPr>
            <p:cNvPr id="968" name="Google Shape;968;p47"/>
            <p:cNvSpPr/>
            <p:nvPr/>
          </p:nvSpPr>
          <p:spPr>
            <a:xfrm>
              <a:off x="2878800" y="2363475"/>
              <a:ext cx="264975" cy="264100"/>
            </a:xfrm>
            <a:custGeom>
              <a:rect b="b" l="l" r="r" t="t"/>
              <a:pathLst>
                <a:path extrusionOk="0" h="10564" w="10599">
                  <a:moveTo>
                    <a:pt x="9974" y="625"/>
                  </a:moveTo>
                  <a:lnTo>
                    <a:pt x="9974" y="5906"/>
                  </a:lnTo>
                  <a:lnTo>
                    <a:pt x="7137" y="5906"/>
                  </a:lnTo>
                  <a:cubicBezTo>
                    <a:pt x="6994" y="5032"/>
                    <a:pt x="6227" y="4354"/>
                    <a:pt x="5299" y="4354"/>
                  </a:cubicBezTo>
                  <a:cubicBezTo>
                    <a:pt x="4372" y="4354"/>
                    <a:pt x="3604" y="5032"/>
                    <a:pt x="3462" y="5906"/>
                  </a:cubicBezTo>
                  <a:lnTo>
                    <a:pt x="625" y="5906"/>
                  </a:lnTo>
                  <a:lnTo>
                    <a:pt x="625" y="625"/>
                  </a:lnTo>
                  <a:close/>
                  <a:moveTo>
                    <a:pt x="5299" y="4978"/>
                  </a:moveTo>
                  <a:cubicBezTo>
                    <a:pt x="5977" y="4978"/>
                    <a:pt x="6548" y="5532"/>
                    <a:pt x="6548" y="6227"/>
                  </a:cubicBezTo>
                  <a:cubicBezTo>
                    <a:pt x="6548" y="6495"/>
                    <a:pt x="6459" y="6763"/>
                    <a:pt x="6299" y="6977"/>
                  </a:cubicBezTo>
                  <a:cubicBezTo>
                    <a:pt x="6049" y="7298"/>
                    <a:pt x="5692" y="7476"/>
                    <a:pt x="5299" y="7476"/>
                  </a:cubicBezTo>
                  <a:cubicBezTo>
                    <a:pt x="4907" y="7476"/>
                    <a:pt x="4532" y="7298"/>
                    <a:pt x="4300" y="6977"/>
                  </a:cubicBezTo>
                  <a:cubicBezTo>
                    <a:pt x="4140" y="6763"/>
                    <a:pt x="4050" y="6495"/>
                    <a:pt x="4050" y="6227"/>
                  </a:cubicBezTo>
                  <a:cubicBezTo>
                    <a:pt x="4050" y="5532"/>
                    <a:pt x="4603" y="4978"/>
                    <a:pt x="5299" y="4978"/>
                  </a:cubicBezTo>
                  <a:close/>
                  <a:moveTo>
                    <a:pt x="6227" y="7851"/>
                  </a:moveTo>
                  <a:lnTo>
                    <a:pt x="6227" y="9564"/>
                  </a:lnTo>
                  <a:lnTo>
                    <a:pt x="5299" y="9100"/>
                  </a:lnTo>
                  <a:lnTo>
                    <a:pt x="4372" y="9564"/>
                  </a:lnTo>
                  <a:lnTo>
                    <a:pt x="4372" y="7851"/>
                  </a:lnTo>
                  <a:cubicBezTo>
                    <a:pt x="4639" y="8012"/>
                    <a:pt x="4960" y="8101"/>
                    <a:pt x="5299" y="8101"/>
                  </a:cubicBezTo>
                  <a:cubicBezTo>
                    <a:pt x="5638" y="8101"/>
                    <a:pt x="5942" y="8012"/>
                    <a:pt x="6227" y="7851"/>
                  </a:cubicBezTo>
                  <a:close/>
                  <a:moveTo>
                    <a:pt x="0" y="0"/>
                  </a:moveTo>
                  <a:lnTo>
                    <a:pt x="0" y="6531"/>
                  </a:lnTo>
                  <a:lnTo>
                    <a:pt x="3462" y="6531"/>
                  </a:lnTo>
                  <a:cubicBezTo>
                    <a:pt x="3497" y="6798"/>
                    <a:pt x="3604" y="7030"/>
                    <a:pt x="3747" y="7244"/>
                  </a:cubicBezTo>
                  <a:lnTo>
                    <a:pt x="3747" y="10563"/>
                  </a:lnTo>
                  <a:lnTo>
                    <a:pt x="5299" y="9778"/>
                  </a:lnTo>
                  <a:lnTo>
                    <a:pt x="6870" y="10563"/>
                  </a:lnTo>
                  <a:lnTo>
                    <a:pt x="6870" y="7244"/>
                  </a:lnTo>
                  <a:cubicBezTo>
                    <a:pt x="7012" y="7030"/>
                    <a:pt x="7119" y="6798"/>
                    <a:pt x="7155" y="6531"/>
                  </a:cubicBezTo>
                  <a:lnTo>
                    <a:pt x="10599" y="6531"/>
                  </a:lnTo>
                  <a:lnTo>
                    <a:pt x="105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47"/>
            <p:cNvSpPr/>
            <p:nvPr/>
          </p:nvSpPr>
          <p:spPr>
            <a:xfrm>
              <a:off x="2910025" y="2394250"/>
              <a:ext cx="85650" cy="15625"/>
            </a:xfrm>
            <a:custGeom>
              <a:rect b="b" l="l" r="r" t="t"/>
              <a:pathLst>
                <a:path extrusionOk="0" h="625" w="3426">
                  <a:moveTo>
                    <a:pt x="0" y="0"/>
                  </a:moveTo>
                  <a:lnTo>
                    <a:pt x="0" y="625"/>
                  </a:lnTo>
                  <a:lnTo>
                    <a:pt x="3426" y="62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47"/>
            <p:cNvSpPr/>
            <p:nvPr/>
          </p:nvSpPr>
          <p:spPr>
            <a:xfrm>
              <a:off x="3018850" y="2394250"/>
              <a:ext cx="93700" cy="15625"/>
            </a:xfrm>
            <a:custGeom>
              <a:rect b="b" l="l" r="r" t="t"/>
              <a:pathLst>
                <a:path extrusionOk="0" h="625" w="3748">
                  <a:moveTo>
                    <a:pt x="1" y="0"/>
                  </a:moveTo>
                  <a:lnTo>
                    <a:pt x="1" y="625"/>
                  </a:lnTo>
                  <a:lnTo>
                    <a:pt x="3748" y="625"/>
                  </a:lnTo>
                  <a:lnTo>
                    <a:pt x="37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47"/>
            <p:cNvSpPr/>
            <p:nvPr/>
          </p:nvSpPr>
          <p:spPr>
            <a:xfrm>
              <a:off x="2910025" y="2425925"/>
              <a:ext cx="202525" cy="15625"/>
            </a:xfrm>
            <a:custGeom>
              <a:rect b="b" l="l" r="r" t="t"/>
              <a:pathLst>
                <a:path extrusionOk="0" h="625" w="8101">
                  <a:moveTo>
                    <a:pt x="0" y="0"/>
                  </a:moveTo>
                  <a:lnTo>
                    <a:pt x="0" y="625"/>
                  </a:lnTo>
                  <a:lnTo>
                    <a:pt x="8101" y="625"/>
                  </a:lnTo>
                  <a:lnTo>
                    <a:pt x="8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47"/>
            <p:cNvSpPr/>
            <p:nvPr/>
          </p:nvSpPr>
          <p:spPr>
            <a:xfrm>
              <a:off x="2910025" y="2457150"/>
              <a:ext cx="46400" cy="15175"/>
            </a:xfrm>
            <a:custGeom>
              <a:rect b="b" l="l" r="r" t="t"/>
              <a:pathLst>
                <a:path extrusionOk="0" h="607" w="1856">
                  <a:moveTo>
                    <a:pt x="0" y="0"/>
                  </a:moveTo>
                  <a:lnTo>
                    <a:pt x="0" y="607"/>
                  </a:lnTo>
                  <a:lnTo>
                    <a:pt x="1856" y="60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7"/>
            <p:cNvSpPr/>
            <p:nvPr/>
          </p:nvSpPr>
          <p:spPr>
            <a:xfrm>
              <a:off x="3066150" y="2457150"/>
              <a:ext cx="46400" cy="15175"/>
            </a:xfrm>
            <a:custGeom>
              <a:rect b="b" l="l" r="r" t="t"/>
              <a:pathLst>
                <a:path extrusionOk="0" h="607" w="1856">
                  <a:moveTo>
                    <a:pt x="0" y="0"/>
                  </a:moveTo>
                  <a:lnTo>
                    <a:pt x="0" y="607"/>
                  </a:lnTo>
                  <a:lnTo>
                    <a:pt x="1856" y="60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47"/>
            <p:cNvSpPr/>
            <p:nvPr/>
          </p:nvSpPr>
          <p:spPr>
            <a:xfrm>
              <a:off x="3003700" y="2511125"/>
              <a:ext cx="15175" cy="15625"/>
            </a:xfrm>
            <a:custGeom>
              <a:rect b="b" l="l" r="r" t="t"/>
              <a:pathLst>
                <a:path extrusionOk="0" h="625" w="607">
                  <a:moveTo>
                    <a:pt x="0" y="0"/>
                  </a:moveTo>
                  <a:lnTo>
                    <a:pt x="0" y="625"/>
                  </a:lnTo>
                  <a:lnTo>
                    <a:pt x="607" y="625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48"/>
          <p:cNvSpPr txBox="1"/>
          <p:nvPr>
            <p:ph idx="4" type="subTitle"/>
          </p:nvPr>
        </p:nvSpPr>
        <p:spPr>
          <a:xfrm>
            <a:off x="656350" y="1203600"/>
            <a:ext cx="8013900" cy="3654000"/>
          </a:xfrm>
          <a:prstGeom prst="rect">
            <a:avLst/>
          </a:prstGeom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According to Plan?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Work Sans Light"/>
              <a:buChar char="●"/>
            </a:pPr>
            <a:r>
              <a:rPr lang="en"/>
              <a:t>Our main hypothesis on an age and secondary accounts did not work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Features that assist in a high credit score did make individuals less likely to default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Variables that were Changed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Converted the date of birth to an age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Bucketed CNS risk levels into just “Very Low”, “Low”, “Medium”, “High”, “Very High”, and “None”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Modeling Steps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Used a model to inform the odds of an individual defaulting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Removed ID as they are </a:t>
            </a:r>
            <a:r>
              <a:rPr lang="en"/>
              <a:t>often over predictive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Able to predict future individuals a quicker manner with a 78% accuracy</a:t>
            </a:r>
            <a:endParaRPr/>
          </a:p>
        </p:txBody>
      </p:sp>
      <p:sp>
        <p:nvSpPr>
          <p:cNvPr id="980" name="Google Shape;980;p48"/>
          <p:cNvSpPr txBox="1"/>
          <p:nvPr>
            <p:ph type="title"/>
          </p:nvPr>
        </p:nvSpPr>
        <p:spPr>
          <a:xfrm>
            <a:off x="656350" y="406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Analytical Approach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49"/>
          <p:cNvSpPr txBox="1"/>
          <p:nvPr>
            <p:ph idx="3" type="ctrTitle"/>
          </p:nvPr>
        </p:nvSpPr>
        <p:spPr>
          <a:xfrm>
            <a:off x="730800" y="698650"/>
            <a:ext cx="6216900" cy="17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986" name="Google Shape;986;p49"/>
          <p:cNvSpPr txBox="1"/>
          <p:nvPr>
            <p:ph idx="1" type="subTitle"/>
          </p:nvPr>
        </p:nvSpPr>
        <p:spPr>
          <a:xfrm>
            <a:off x="3274175" y="2571750"/>
            <a:ext cx="3471600" cy="10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</a:t>
            </a:r>
            <a:r>
              <a:rPr lang="en"/>
              <a:t>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litch Style Consulting Kit by Slidesgo">
  <a:themeElements>
    <a:clrScheme name="Simple Light">
      <a:dk1>
        <a:srgbClr val="242426"/>
      </a:dk1>
      <a:lt1>
        <a:srgbClr val="FFE599"/>
      </a:lt1>
      <a:dk2>
        <a:srgbClr val="A4C2F4"/>
      </a:dk2>
      <a:lt2>
        <a:srgbClr val="B6D7A8"/>
      </a:lt2>
      <a:accent1>
        <a:srgbClr val="D5A6B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