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8123D-D0F2-45F9-AF9F-F10002763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828798"/>
            <a:ext cx="8361229" cy="3416969"/>
          </a:xfrm>
        </p:spPr>
        <p:txBody>
          <a:bodyPr/>
          <a:lstStyle/>
          <a:p>
            <a:r>
              <a:rPr lang="ru-RU" dirty="0"/>
              <a:t>Оценка прибыльности рейсов из </a:t>
            </a:r>
            <a:r>
              <a:rPr lang="ru-RU" dirty="0" err="1"/>
              <a:t>анапы</a:t>
            </a:r>
            <a:r>
              <a:rPr lang="ru-RU" dirty="0"/>
              <a:t> в зимний период</a:t>
            </a:r>
          </a:p>
        </p:txBody>
      </p:sp>
    </p:spTree>
    <p:extLst>
      <p:ext uri="{BB962C8B-B14F-4D97-AF65-F5344CB8AC3E}">
        <p14:creationId xmlns:p14="http://schemas.microsoft.com/office/powerpoint/2010/main" val="155094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CB5DC-6FF5-4A6B-B190-2B62A097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Подготовленный </a:t>
            </a:r>
            <a:r>
              <a:rPr lang="ru-RU" dirty="0" err="1"/>
              <a:t>датасет</a:t>
            </a:r>
            <a:r>
              <a:rPr lang="ru-RU" dirty="0"/>
              <a:t> содержит: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AE948-39F4-451A-8FB2-4E29ED8D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Атрибуты рейса (идентификатор, номер рейса, аэропорты и города отправления/прибытия, время отправления/прибытия фактическое и по расписанию, дальность и длительность полета  и т.д.)</a:t>
            </a:r>
          </a:p>
          <a:p>
            <a:r>
              <a:rPr lang="ru-RU" dirty="0"/>
              <a:t>Характеристики самолета (модель, максимальная дальность полета, вместимость)</a:t>
            </a:r>
          </a:p>
          <a:p>
            <a:r>
              <a:rPr lang="ru-RU" dirty="0"/>
              <a:t>Суммарная стоимость и количество купленных билетов на каждый рейс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5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83E9A-EEA9-4A68-8110-744C7CF7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Эти параметры помогут нам оценить прибыльность рейсов: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ADD9B-1A40-4C84-B3BD-31A52C88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Количество купленных билетов</a:t>
            </a:r>
          </a:p>
          <a:p>
            <a:r>
              <a:rPr lang="ru-RU" dirty="0"/>
              <a:t>Стоимость купленных билетов</a:t>
            </a:r>
          </a:p>
          <a:p>
            <a:r>
              <a:rPr lang="ru-RU" dirty="0"/>
              <a:t>Дальность полета</a:t>
            </a:r>
          </a:p>
          <a:p>
            <a:r>
              <a:rPr lang="ru-RU" dirty="0"/>
              <a:t>Длительность рейса</a:t>
            </a:r>
          </a:p>
          <a:p>
            <a:r>
              <a:rPr lang="ru-RU" dirty="0"/>
              <a:t>Максимальное количество мест</a:t>
            </a:r>
          </a:p>
        </p:txBody>
      </p:sp>
    </p:spTree>
    <p:extLst>
      <p:ext uri="{BB962C8B-B14F-4D97-AF65-F5344CB8AC3E}">
        <p14:creationId xmlns:p14="http://schemas.microsoft.com/office/powerpoint/2010/main" val="220263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F360B-ED53-4BC0-AF8D-E4D0498F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Данные, которые необходимо добавить в таблицу дополнительно: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08BB0-380B-4CFE-9AC3-0B952E53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Стоимость топлива для конкретной модели самолета</a:t>
            </a:r>
          </a:p>
          <a:p>
            <a:r>
              <a:rPr lang="ru-RU" dirty="0"/>
              <a:t>Стоимость обслуживания рейса</a:t>
            </a:r>
          </a:p>
        </p:txBody>
      </p:sp>
    </p:spTree>
    <p:extLst>
      <p:ext uri="{BB962C8B-B14F-4D97-AF65-F5344CB8AC3E}">
        <p14:creationId xmlns:p14="http://schemas.microsoft.com/office/powerpoint/2010/main" val="351163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BD20A-5776-4BB7-B345-7768C5B3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Возможные способы оценки прибыльности рейсов на основе нашего усовершенствованного </a:t>
            </a:r>
            <a:r>
              <a:rPr lang="ru-RU" dirty="0" err="1"/>
              <a:t>датасета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FB3D95-E54C-4B8A-8ABF-028ED0CA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14862"/>
            <a:ext cx="9601200" cy="3497179"/>
          </a:xfrm>
        </p:spPr>
        <p:txBody>
          <a:bodyPr/>
          <a:lstStyle/>
          <a:p>
            <a:r>
              <a:rPr lang="ru-RU" dirty="0"/>
              <a:t>Можно рассчитать прибыльность рейсов с помощью параметров полученной прибыли от продажи билетов и затрат на обслуживание полета (персонал и топливные расходы).</a:t>
            </a:r>
          </a:p>
        </p:txBody>
      </p:sp>
    </p:spTree>
    <p:extLst>
      <p:ext uri="{BB962C8B-B14F-4D97-AF65-F5344CB8AC3E}">
        <p14:creationId xmlns:p14="http://schemas.microsoft.com/office/powerpoint/2010/main" val="164349243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41</TotalTime>
  <Words>138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Franklin Gothic Book</vt:lpstr>
      <vt:lpstr>Уголки</vt:lpstr>
      <vt:lpstr>Оценка прибыльности рейсов из анапы в зимний период</vt:lpstr>
      <vt:lpstr>Подготовленный датасет содержит: </vt:lpstr>
      <vt:lpstr>Эти параметры помогут нам оценить прибыльность рейсов:</vt:lpstr>
      <vt:lpstr>Данные, которые необходимо добавить в таблицу дополнительно:  </vt:lpstr>
      <vt:lpstr>Возможные способы оценки прибыльности рейсов на основе нашего усовершенствованного датасета: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прибыльности рейсов из анапы в зимний период</dc:title>
  <dc:creator>Kibardin Yuriy</dc:creator>
  <cp:lastModifiedBy>Kibardin Yuriy</cp:lastModifiedBy>
  <cp:revision>5</cp:revision>
  <dcterms:created xsi:type="dcterms:W3CDTF">2021-03-07T17:25:02Z</dcterms:created>
  <dcterms:modified xsi:type="dcterms:W3CDTF">2021-03-07T18:06:48Z</dcterms:modified>
</cp:coreProperties>
</file>