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D999-AFA6-DD32-4074-1E0ABADCC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Cart	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FC703-73D0-A699-CEB7-097705C98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Cart no Checkout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76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8FC73A-8539-221D-FD9F-09EC7DE8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47" y="0"/>
            <a:ext cx="861990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9A0A015-3F3B-4631-22DC-80D59A16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57" y="0"/>
            <a:ext cx="803828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584C6F-4309-A990-DC42-95C1B37E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72" y="0"/>
            <a:ext cx="10587656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205C2B7A-82F6-0FA1-DB58-929A1C13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29" y="0"/>
            <a:ext cx="7892142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95F99B0-A4C4-3098-2188-793B4736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20" y="0"/>
            <a:ext cx="802356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03A136-2945-F2C9-8F59-484AD531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70" y="0"/>
            <a:ext cx="7869459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10D174-E474-9477-1B86-BC61BC87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12" y="0"/>
            <a:ext cx="81091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027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</dc:title>
  <dc:creator>Marie Sauve</dc:creator>
  <cp:lastModifiedBy>Marie Sauve</cp:lastModifiedBy>
  <cp:revision>1</cp:revision>
  <dcterms:created xsi:type="dcterms:W3CDTF">2024-02-12T16:01:40Z</dcterms:created>
  <dcterms:modified xsi:type="dcterms:W3CDTF">2024-02-12T16:05:47Z</dcterms:modified>
</cp:coreProperties>
</file>