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93E9B-D27E-4753-860A-459C3E25BA94}" v="1" dt="2024-02-11T23:21:4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FA44-1535-7ED8-D4AD-A4E9BB95B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WebApp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B9A87-AAA1-154A-711E-6EF0F8183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CRUD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79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74F51-1721-4E54-7EF1-C7AE3F7A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8" y="0"/>
            <a:ext cx="10320363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DEB1-B491-5817-BCC9-89CF2370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9" y="0"/>
            <a:ext cx="10618102" cy="64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0CCB5-271A-7156-42BC-CF9C61FF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69" y="0"/>
            <a:ext cx="935046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9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BA27E-C84F-BFE2-0E98-FAE36813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59267"/>
            <a:ext cx="1082929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9C80A-E8ED-9DDA-9402-46AE9707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0"/>
            <a:ext cx="10752668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50983-D497-3B26-B1F0-61B29F2D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0"/>
            <a:ext cx="11023601" cy="65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FEF12-E55B-5B6E-378C-6DB74110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206279"/>
            <a:ext cx="11463867" cy="61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954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WebApp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</dc:title>
  <dc:creator>Marie Sauve</dc:creator>
  <cp:lastModifiedBy>Marie Sauve</cp:lastModifiedBy>
  <cp:revision>2</cp:revision>
  <dcterms:created xsi:type="dcterms:W3CDTF">2024-02-11T22:47:53Z</dcterms:created>
  <dcterms:modified xsi:type="dcterms:W3CDTF">2024-02-11T23:21:42Z</dcterms:modified>
</cp:coreProperties>
</file>