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7" r:id="rId5"/>
    <p:sldId id="270" r:id="rId6"/>
    <p:sldId id="258" r:id="rId7"/>
    <p:sldId id="262" r:id="rId8"/>
    <p:sldId id="259" r:id="rId9"/>
    <p:sldId id="268" r:id="rId10"/>
    <p:sldId id="260" r:id="rId11"/>
    <p:sldId id="261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2A710-1DCA-40E4-9C15-1072A0572DD5}" v="9" dt="2024-02-12T15:09:10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9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 Sauve" userId="b48401e182e6a6be" providerId="LiveId" clId="{A052A710-1DCA-40E4-9C15-1072A0572DD5}"/>
    <pc:docChg chg="addSld modSld sldOrd">
      <pc:chgData name="Marie Sauve" userId="b48401e182e6a6be" providerId="LiveId" clId="{A052A710-1DCA-40E4-9C15-1072A0572DD5}" dt="2024-02-12T15:10:36.713" v="52"/>
      <pc:docMkLst>
        <pc:docMk/>
      </pc:docMkLst>
      <pc:sldChg chg="addSp modSp new mod">
        <pc:chgData name="Marie Sauve" userId="b48401e182e6a6be" providerId="LiveId" clId="{A052A710-1DCA-40E4-9C15-1072A0572DD5}" dt="2024-02-12T15:04:26.510" v="4" actId="14100"/>
        <pc:sldMkLst>
          <pc:docMk/>
          <pc:sldMk cId="1774129420" sldId="262"/>
        </pc:sldMkLst>
        <pc:picChg chg="add mod">
          <ac:chgData name="Marie Sauve" userId="b48401e182e6a6be" providerId="LiveId" clId="{A052A710-1DCA-40E4-9C15-1072A0572DD5}" dt="2024-02-12T15:04:26.510" v="4" actId="14100"/>
          <ac:picMkLst>
            <pc:docMk/>
            <pc:sldMk cId="1774129420" sldId="262"/>
            <ac:picMk id="3" creationId="{94C6634F-BB33-236C-E712-230A666CC165}"/>
          </ac:picMkLst>
        </pc:picChg>
      </pc:sldChg>
      <pc:sldChg chg="addSp modSp new mod">
        <pc:chgData name="Marie Sauve" userId="b48401e182e6a6be" providerId="LiveId" clId="{A052A710-1DCA-40E4-9C15-1072A0572DD5}" dt="2024-02-12T15:05:15.164" v="9" actId="14100"/>
        <pc:sldMkLst>
          <pc:docMk/>
          <pc:sldMk cId="1777102617" sldId="263"/>
        </pc:sldMkLst>
        <pc:picChg chg="add mod">
          <ac:chgData name="Marie Sauve" userId="b48401e182e6a6be" providerId="LiveId" clId="{A052A710-1DCA-40E4-9C15-1072A0572DD5}" dt="2024-02-12T15:05:15.164" v="9" actId="14100"/>
          <ac:picMkLst>
            <pc:docMk/>
            <pc:sldMk cId="1777102617" sldId="263"/>
            <ac:picMk id="3" creationId="{07122052-3E88-91BD-5639-3708F8963B89}"/>
          </ac:picMkLst>
        </pc:picChg>
      </pc:sldChg>
      <pc:sldChg chg="addSp modSp new mod">
        <pc:chgData name="Marie Sauve" userId="b48401e182e6a6be" providerId="LiveId" clId="{A052A710-1DCA-40E4-9C15-1072A0572DD5}" dt="2024-02-12T15:05:47.462" v="14" actId="14100"/>
        <pc:sldMkLst>
          <pc:docMk/>
          <pc:sldMk cId="2790754565" sldId="264"/>
        </pc:sldMkLst>
        <pc:picChg chg="add mod">
          <ac:chgData name="Marie Sauve" userId="b48401e182e6a6be" providerId="LiveId" clId="{A052A710-1DCA-40E4-9C15-1072A0572DD5}" dt="2024-02-12T15:05:47.462" v="14" actId="14100"/>
          <ac:picMkLst>
            <pc:docMk/>
            <pc:sldMk cId="2790754565" sldId="264"/>
            <ac:picMk id="3" creationId="{EE2A2E94-D440-B965-2AA7-78ADE5AD84AE}"/>
          </ac:picMkLst>
        </pc:picChg>
      </pc:sldChg>
      <pc:sldChg chg="addSp modSp new mod">
        <pc:chgData name="Marie Sauve" userId="b48401e182e6a6be" providerId="LiveId" clId="{A052A710-1DCA-40E4-9C15-1072A0572DD5}" dt="2024-02-12T15:06:27.613" v="19" actId="14100"/>
        <pc:sldMkLst>
          <pc:docMk/>
          <pc:sldMk cId="482983934" sldId="265"/>
        </pc:sldMkLst>
        <pc:picChg chg="add mod">
          <ac:chgData name="Marie Sauve" userId="b48401e182e6a6be" providerId="LiveId" clId="{A052A710-1DCA-40E4-9C15-1072A0572DD5}" dt="2024-02-12T15:06:27.613" v="19" actId="14100"/>
          <ac:picMkLst>
            <pc:docMk/>
            <pc:sldMk cId="482983934" sldId="265"/>
            <ac:picMk id="3" creationId="{5221D700-DE7A-7E95-EF91-FC317E142159}"/>
          </ac:picMkLst>
        </pc:picChg>
      </pc:sldChg>
      <pc:sldChg chg="addSp modSp new mod">
        <pc:chgData name="Marie Sauve" userId="b48401e182e6a6be" providerId="LiveId" clId="{A052A710-1DCA-40E4-9C15-1072A0572DD5}" dt="2024-02-12T15:06:56.654" v="24" actId="14100"/>
        <pc:sldMkLst>
          <pc:docMk/>
          <pc:sldMk cId="357294670" sldId="266"/>
        </pc:sldMkLst>
        <pc:picChg chg="add mod">
          <ac:chgData name="Marie Sauve" userId="b48401e182e6a6be" providerId="LiveId" clId="{A052A710-1DCA-40E4-9C15-1072A0572DD5}" dt="2024-02-12T15:06:56.654" v="24" actId="14100"/>
          <ac:picMkLst>
            <pc:docMk/>
            <pc:sldMk cId="357294670" sldId="266"/>
            <ac:picMk id="3" creationId="{3E6E1885-2A6F-CE61-31DA-7CD23DEA82F4}"/>
          </ac:picMkLst>
        </pc:picChg>
      </pc:sldChg>
      <pc:sldChg chg="addSp modSp new mod ord">
        <pc:chgData name="Marie Sauve" userId="b48401e182e6a6be" providerId="LiveId" clId="{A052A710-1DCA-40E4-9C15-1072A0572DD5}" dt="2024-02-12T15:10:36.713" v="52"/>
        <pc:sldMkLst>
          <pc:docMk/>
          <pc:sldMk cId="3414291376" sldId="267"/>
        </pc:sldMkLst>
        <pc:picChg chg="add mod">
          <ac:chgData name="Marie Sauve" userId="b48401e182e6a6be" providerId="LiveId" clId="{A052A710-1DCA-40E4-9C15-1072A0572DD5}" dt="2024-02-12T15:08:25.204" v="34" actId="14100"/>
          <ac:picMkLst>
            <pc:docMk/>
            <pc:sldMk cId="3414291376" sldId="267"/>
            <ac:picMk id="3" creationId="{08631F37-3097-68F8-6853-FEDD78588367}"/>
          </ac:picMkLst>
        </pc:picChg>
      </pc:sldChg>
      <pc:sldChg chg="addSp modSp new mod">
        <pc:chgData name="Marie Sauve" userId="b48401e182e6a6be" providerId="LiveId" clId="{A052A710-1DCA-40E4-9C15-1072A0572DD5}" dt="2024-02-12T15:07:59.286" v="30" actId="14100"/>
        <pc:sldMkLst>
          <pc:docMk/>
          <pc:sldMk cId="2066646736" sldId="268"/>
        </pc:sldMkLst>
        <pc:picChg chg="add mod">
          <ac:chgData name="Marie Sauve" userId="b48401e182e6a6be" providerId="LiveId" clId="{A052A710-1DCA-40E4-9C15-1072A0572DD5}" dt="2024-02-12T15:07:59.286" v="30" actId="14100"/>
          <ac:picMkLst>
            <pc:docMk/>
            <pc:sldMk cId="2066646736" sldId="268"/>
            <ac:picMk id="3" creationId="{79E01C42-5A49-FE4C-C274-C77C7438FEF5}"/>
          </ac:picMkLst>
        </pc:picChg>
      </pc:sldChg>
      <pc:sldChg chg="addSp modSp new mod ord">
        <pc:chgData name="Marie Sauve" userId="b48401e182e6a6be" providerId="LiveId" clId="{A052A710-1DCA-40E4-9C15-1072A0572DD5}" dt="2024-02-12T15:10:12.097" v="46"/>
        <pc:sldMkLst>
          <pc:docMk/>
          <pc:sldMk cId="1750668045" sldId="269"/>
        </pc:sldMkLst>
        <pc:picChg chg="add mod">
          <ac:chgData name="Marie Sauve" userId="b48401e182e6a6be" providerId="LiveId" clId="{A052A710-1DCA-40E4-9C15-1072A0572DD5}" dt="2024-02-12T15:08:44.416" v="39" actId="14100"/>
          <ac:picMkLst>
            <pc:docMk/>
            <pc:sldMk cId="1750668045" sldId="269"/>
            <ac:picMk id="3" creationId="{0654F89C-35E1-E575-CDBC-290CB46D9321}"/>
          </ac:picMkLst>
        </pc:picChg>
      </pc:sldChg>
      <pc:sldChg chg="addSp modSp new mod ord">
        <pc:chgData name="Marie Sauve" userId="b48401e182e6a6be" providerId="LiveId" clId="{A052A710-1DCA-40E4-9C15-1072A0572DD5}" dt="2024-02-12T15:10:20.862" v="48"/>
        <pc:sldMkLst>
          <pc:docMk/>
          <pc:sldMk cId="2062192775" sldId="270"/>
        </pc:sldMkLst>
        <pc:picChg chg="add mod">
          <ac:chgData name="Marie Sauve" userId="b48401e182e6a6be" providerId="LiveId" clId="{A052A710-1DCA-40E4-9C15-1072A0572DD5}" dt="2024-02-12T15:09:14.231" v="44" actId="14100"/>
          <ac:picMkLst>
            <pc:docMk/>
            <pc:sldMk cId="2062192775" sldId="270"/>
            <ac:picMk id="3" creationId="{2EDC58DE-05CD-FAF6-B7C4-CEA3C8B2A8FF}"/>
          </ac:picMkLst>
        </pc:picChg>
      </pc:sldChg>
    </pc:docChg>
  </pc:docChgLst>
  <pc:docChgLst>
    <pc:chgData name="Marie Sauve" userId="b48401e182e6a6be" providerId="LiveId" clId="{2A9AF562-468C-466A-806C-20003F116C4F}"/>
    <pc:docChg chg="addSld modSld">
      <pc:chgData name="Marie Sauve" userId="b48401e182e6a6be" providerId="LiveId" clId="{2A9AF562-468C-466A-806C-20003F116C4F}" dt="2024-02-11T23:54:42.859" v="5" actId="14100"/>
      <pc:docMkLst>
        <pc:docMk/>
      </pc:docMkLst>
      <pc:sldChg chg="addSp modSp new mod">
        <pc:chgData name="Marie Sauve" userId="b48401e182e6a6be" providerId="LiveId" clId="{2A9AF562-468C-466A-806C-20003F116C4F}" dt="2024-02-11T23:49:38.144" v="2" actId="14100"/>
        <pc:sldMkLst>
          <pc:docMk/>
          <pc:sldMk cId="209270154" sldId="260"/>
        </pc:sldMkLst>
        <pc:picChg chg="add mod">
          <ac:chgData name="Marie Sauve" userId="b48401e182e6a6be" providerId="LiveId" clId="{2A9AF562-468C-466A-806C-20003F116C4F}" dt="2024-02-11T23:49:38.144" v="2" actId="14100"/>
          <ac:picMkLst>
            <pc:docMk/>
            <pc:sldMk cId="209270154" sldId="260"/>
            <ac:picMk id="3" creationId="{ADF2FB54-A122-F3F6-4896-07283F236989}"/>
          </ac:picMkLst>
        </pc:picChg>
      </pc:sldChg>
      <pc:sldChg chg="addSp modSp new mod">
        <pc:chgData name="Marie Sauve" userId="b48401e182e6a6be" providerId="LiveId" clId="{2A9AF562-468C-466A-806C-20003F116C4F}" dt="2024-02-11T23:54:42.859" v="5" actId="14100"/>
        <pc:sldMkLst>
          <pc:docMk/>
          <pc:sldMk cId="3865874642" sldId="261"/>
        </pc:sldMkLst>
        <pc:picChg chg="add mod">
          <ac:chgData name="Marie Sauve" userId="b48401e182e6a6be" providerId="LiveId" clId="{2A9AF562-468C-466A-806C-20003F116C4F}" dt="2024-02-11T23:54:42.859" v="5" actId="14100"/>
          <ac:picMkLst>
            <pc:docMk/>
            <pc:sldMk cId="3865874642" sldId="261"/>
            <ac:picMk id="3" creationId="{814173AA-CE21-2E9F-F975-64ECD42818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1E6B-5FA3-0528-CC41-69C22DF7C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OnlineStoreApp</a:t>
            </a:r>
            <a:br>
              <a:rPr lang="en-US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51A1D-2D5C-1087-14E1-0C4C31230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952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F2FB54-A122-F3F6-4896-07283F23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23" y="0"/>
            <a:ext cx="10246554" cy="65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4173AA-CE21-2E9F-F975-64ECD428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795" y="0"/>
            <a:ext cx="7914409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7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7122052-3E88-91BD-5639-3708F896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32" y="0"/>
            <a:ext cx="8237136" cy="66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0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E2A2E94-D440-B965-2AA7-78ADE5AD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398" y="0"/>
            <a:ext cx="7905203" cy="64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5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221D700-DE7A-7E95-EF91-FC317E142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9" y="0"/>
            <a:ext cx="10795401" cy="66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8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E6E1885-2A6F-CE61-31DA-7CD23DEA8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292" y="0"/>
            <a:ext cx="8319416" cy="66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DA9108-3E89-CC4E-496D-BC0D46A2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57" y="0"/>
            <a:ext cx="8923486" cy="6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6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654F89C-35E1-E575-CDBC-290CB46D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77" y="0"/>
            <a:ext cx="9333646" cy="66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8631F37-3097-68F8-6853-FEDD7858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79" y="0"/>
            <a:ext cx="9083041" cy="65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9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EDC58DE-05CD-FAF6-B7C4-CEA3C8B2A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03" y="0"/>
            <a:ext cx="8865593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9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C0B0E9-A7FB-A8BE-0877-6A841782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9" y="0"/>
            <a:ext cx="11376661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7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4C6634F-BB33-236C-E712-230A666C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2" y="0"/>
            <a:ext cx="11545956" cy="66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2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DBDFD9-4790-0BD9-79E1-AEB773C2C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0"/>
            <a:ext cx="8974667" cy="667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E01C42-5A49-FE4C-C274-C77C7438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31"/>
            <a:ext cx="12192000" cy="642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467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</TotalTime>
  <Words>2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OnlineStoreApp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OnlineStoreApp </dc:title>
  <dc:creator>Marie Sauve</dc:creator>
  <cp:lastModifiedBy>Marie Sauve</cp:lastModifiedBy>
  <cp:revision>1</cp:revision>
  <dcterms:created xsi:type="dcterms:W3CDTF">2024-02-11T23:38:58Z</dcterms:created>
  <dcterms:modified xsi:type="dcterms:W3CDTF">2024-02-12T15:10:44Z</dcterms:modified>
</cp:coreProperties>
</file>