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1:02:32.15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62 182 24575,'-2'67'0,"0"-38"0,1 1 0,2 0 0,9 57 0,-6-74 0,1 1 0,0-1 0,15 24 0,3 10 0,-13-21 0,1-1 0,20 31 0,-26-49 0,0 1 0,1-1 0,0 0 0,0 0 0,1-1 0,0 0 0,0 0 0,1 0 0,-1-1 0,15 7 0,29 13 0,1-4 0,72 21 0,24-2 0,-119-32 0,0 2 0,0 1 0,-2 1 0,41 24 0,19 8 0,-37-19 0,49 33 0,-19-10 0,-17-3 0,-51-35 0,0 0 0,1-1 0,0-1 0,24 11 0,77 39 0,-55-26 0,-32-17 0,0-1 0,0-2 0,1-1 0,1-1 0,0-1 0,0-2 0,0-1 0,1-1 0,35 1 0,617-8 0,-659 1 0,0-2 0,0-1 0,0-1 0,0 0 0,30-13 0,-29 10 0,1 0 0,0 2 0,0 0 0,29-1 0,-49 6 0,42-1 0,-1-2 0,49-11 0,-65 9 0,197-52 0,-205 50 0,-1-1 0,24-14 0,-29 14 0,0 0 0,1 2 0,-1 0 0,32-8 0,-24 9 0,-1 0 0,1-2 0,-1 0 0,0-2 0,-1 0 0,40-26 0,14-4 0,-60 33 0,1-1 0,-1-1 0,0 0 0,-1-1 0,0-1 0,17-15 0,-13 9 0,0 0 0,0 2 0,39-23 0,-35 24 0,0-1 0,-1-1 0,20-20 0,-15 13 0,0 0 0,62-36 0,-23 16 0,-63 41 0,1-1 0,-1 1 0,0 0 0,0-1 0,0 0 0,0 1 0,-1-1 0,1 0 0,-1-1 0,1 1 0,-1 0 0,0-1 0,-1 1 0,1-1 0,0 1 0,-1-1 0,0 0 0,0 0 0,0 0 0,0 0 0,-1 0 0,0 0 0,1 1 0,-1-1 0,-1 0 0,1 0 0,-1 0 0,1 0 0,-1 0 0,0 0 0,-3-7 0,-5-6 0,0-1 0,-1 1 0,-1 1 0,0 0 0,-19-20 0,-9-14 0,33 40 0,-1 0 0,0 0 0,-1 1 0,0 0 0,0 0 0,-1 1 0,0 0 0,-1 1 0,1 0 0,-1 0 0,-1 1 0,0 0 0,1 1 0,-2 0 0,-16-5 0,10 4 0,1-1 0,-22-13 0,27 14 0,0 0 0,0 0 0,0 1 0,0 1 0,-1 0 0,-18-4 0,-27 3 0,1 3 0,-111 8 0,82 11 0,64-11 0,-1-2 0,-27 3 0,-29-5 0,54-3 0,0 1 0,0 2 0,0 0 0,-32 8 0,-76 15 0,24-6 0,53-10 0,0-3 0,-1-2 0,-105-7 0,41 0 0,-666 3 0,760-2 0,0 0 0,-47-12 0,45 8 0,0 0 0,-34 0 0,42 5 0,0 0 0,0-1 0,0-1 0,0-2 0,1 0 0,0 0 0,0-2 0,-20-10 0,6 4 0,-1 2 0,-41-9 0,56 15 0,-74-16 0,42 10 0,-89-29 0,120 30 0,-1 2 0,0 1 0,0 0 0,0 2 0,-1 0 0,-46-2 0,-326 9 0,386-2-72,1 0 1,0 0-1,-1 1 0,1 0 0,0 0 0,-1 1 0,1 0 0,0 1 1,0-1-1,0 2 0,1-1 0,-1 1 0,1 0 0,0 1 0,0 0 1,0 0-1,1 0 0,-7 8 0,-1 4-6754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6242-D90A-A174-967B-7BA085296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Final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85EC-A263-DD87-B7DC-24CDE82A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Marie Sauve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62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C81C-E8D6-6D56-68D5-B80C93E8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175"/>
            <a:ext cx="9601196" cy="1013563"/>
          </a:xfrm>
        </p:spPr>
        <p:txBody>
          <a:bodyPr/>
          <a:lstStyle/>
          <a:p>
            <a:r>
              <a:rPr lang="en-US" dirty="0"/>
              <a:t>Add new post successful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50E226-B043-EA88-4B77-AD91E13F4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9" y="1712890"/>
            <a:ext cx="8367207" cy="4535935"/>
          </a:xfrm>
        </p:spPr>
      </p:pic>
    </p:spTree>
    <p:extLst>
      <p:ext uri="{BB962C8B-B14F-4D97-AF65-F5344CB8AC3E}">
        <p14:creationId xmlns:p14="http://schemas.microsoft.com/office/powerpoint/2010/main" val="4563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EA9-74DE-7733-F774-EC3496CC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03" y="901640"/>
            <a:ext cx="421852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Cake Blog page</a:t>
            </a:r>
            <a:br>
              <a:rPr lang="en-US" dirty="0"/>
            </a:br>
            <a:r>
              <a:rPr lang="en-US" dirty="0"/>
              <a:t>with working search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28D652-6D07-6DF0-BF07-701A24B10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156" y="724555"/>
            <a:ext cx="6074499" cy="468457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F4065E-6BD1-309F-4B71-784A9CE9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03" y="2382592"/>
            <a:ext cx="4501025" cy="39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2037-E473-FEA1-3157-A11855DD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54906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bar for</a:t>
            </a:r>
            <a:br>
              <a:rPr lang="en-US" dirty="0"/>
            </a:br>
            <a:r>
              <a:rPr lang="en-US" dirty="0"/>
              <a:t>cake list</a:t>
            </a:r>
            <a:endParaRPr lang="en-C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8A14E5-6C13-AFA1-BAED-B61BF76A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93" y="2408348"/>
            <a:ext cx="5361923" cy="3466989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694B79-B8B0-615D-D7C0-93812F537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471" y="805269"/>
            <a:ext cx="6402065" cy="4449312"/>
          </a:xfrm>
        </p:spPr>
      </p:pic>
    </p:spTree>
    <p:extLst>
      <p:ext uri="{BB962C8B-B14F-4D97-AF65-F5344CB8AC3E}">
        <p14:creationId xmlns:p14="http://schemas.microsoft.com/office/powerpoint/2010/main" val="36667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6270-74A5-5B2A-B365-B54136C4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01" y="847138"/>
            <a:ext cx="2606897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Subscribe form 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4E443D-8823-A1DA-C6BA-E03FF814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694" y="717372"/>
            <a:ext cx="6108016" cy="516372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A46A94-93AB-F03B-F076-10217D4B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45" y="2280770"/>
            <a:ext cx="4557354" cy="35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8BD-6EBD-CF6F-6F23-58B4BE1D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34" y="650534"/>
            <a:ext cx="7122014" cy="907810"/>
          </a:xfrm>
        </p:spPr>
        <p:txBody>
          <a:bodyPr>
            <a:normAutofit/>
          </a:bodyPr>
          <a:lstStyle/>
          <a:p>
            <a:r>
              <a:rPr lang="en-US" dirty="0"/>
              <a:t>Subscribe form SQL successful 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AC2733-8C23-1EFF-2088-250EF09BF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4" y="1764555"/>
            <a:ext cx="7122015" cy="4291088"/>
          </a:xfrm>
        </p:spPr>
      </p:pic>
    </p:spTree>
    <p:extLst>
      <p:ext uri="{BB962C8B-B14F-4D97-AF65-F5344CB8AC3E}">
        <p14:creationId xmlns:p14="http://schemas.microsoft.com/office/powerpoint/2010/main" val="53060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6C31-56B8-3D73-C3FF-9BE5469D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137" y="982132"/>
            <a:ext cx="3248494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button and form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83D90C-C3C8-01E4-2085-1354265B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631" y="827585"/>
            <a:ext cx="6785232" cy="477124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FBC13E-D94A-90AC-0776-5B9ABB38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37" y="2379186"/>
            <a:ext cx="4574688" cy="34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1016-A4C2-BB76-C174-1CFD57F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41" y="3695402"/>
            <a:ext cx="4445664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button successful and SQL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A88D50-E51A-1262-40B1-CC08799F6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405" y="1227666"/>
            <a:ext cx="5465997" cy="469089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E63C21E-F84F-D5C6-24B9-D12B1242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2" y="1227666"/>
            <a:ext cx="8251999" cy="20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805E-AF89-B13A-344F-321346BE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9018"/>
            <a:ext cx="9601196" cy="692122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button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0829F7-AEF6-AE03-7D28-8BD1434D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92" y="969908"/>
            <a:ext cx="7912533" cy="5129074"/>
          </a:xfrm>
        </p:spPr>
      </p:pic>
    </p:spTree>
    <p:extLst>
      <p:ext uri="{BB962C8B-B14F-4D97-AF65-F5344CB8AC3E}">
        <p14:creationId xmlns:p14="http://schemas.microsoft.com/office/powerpoint/2010/main" val="4343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8382-B699-5B3E-C5AF-3B7D0621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8" y="982132"/>
            <a:ext cx="4075088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button successful and SQL</a:t>
            </a:r>
            <a:endParaRPr lang="en-CA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866877-2B0C-161E-76AB-EFAC19A3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7" y="2416951"/>
            <a:ext cx="5848166" cy="3134311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C29D1F-AAA8-2551-33BA-8DD1BDA3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7816" y="851180"/>
            <a:ext cx="6587058" cy="3533455"/>
          </a:xfrm>
        </p:spPr>
      </p:pic>
    </p:spTree>
    <p:extLst>
      <p:ext uri="{BB962C8B-B14F-4D97-AF65-F5344CB8AC3E}">
        <p14:creationId xmlns:p14="http://schemas.microsoft.com/office/powerpoint/2010/main" val="36149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C4250-5533-5579-5266-013A4AA8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6530" y="4027344"/>
            <a:ext cx="5015591" cy="162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50929F-6106-C849-8F7D-A7F4CA4B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55" y="982133"/>
            <a:ext cx="3309871" cy="1258792"/>
          </a:xfrm>
        </p:spPr>
        <p:txBody>
          <a:bodyPr>
            <a:normAutofit/>
          </a:bodyPr>
          <a:lstStyle/>
          <a:p>
            <a:r>
              <a:rPr lang="en-US" dirty="0"/>
              <a:t>Main page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DE68CC-FEBB-4CF2-891D-D3D5B75C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8760" y="718807"/>
            <a:ext cx="6058434" cy="54203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835F5-A6B1-549F-A036-822A80BC7B17}"/>
              </a:ext>
            </a:extLst>
          </p:cNvPr>
          <p:cNvSpPr txBox="1"/>
          <p:nvPr/>
        </p:nvSpPr>
        <p:spPr>
          <a:xfrm>
            <a:off x="1429555" y="2550017"/>
            <a:ext cx="3549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Cake List Web App with CRUD, Sign-In, Search, Blog and Subscribe features. With a Navbar included in the header and a footer included in all pages.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AD478-E71B-C14F-21D6-4E23009B0673}"/>
              </a:ext>
            </a:extLst>
          </p:cNvPr>
          <p:cNvSpPr txBox="1"/>
          <p:nvPr/>
        </p:nvSpPr>
        <p:spPr>
          <a:xfrm>
            <a:off x="1154806" y="5655732"/>
            <a:ext cx="35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footer with working social media link icons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94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F38-9601-F853-C290-E73CE6B2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26" y="871111"/>
            <a:ext cx="4194577" cy="1384478"/>
          </a:xfrm>
        </p:spPr>
        <p:txBody>
          <a:bodyPr>
            <a:normAutofit fontScale="90000"/>
          </a:bodyPr>
          <a:lstStyle/>
          <a:p>
            <a:r>
              <a:rPr lang="en-US" dirty="0"/>
              <a:t>Sign in and main</a:t>
            </a:r>
            <a:br>
              <a:rPr lang="en-US" dirty="0"/>
            </a:br>
            <a:r>
              <a:rPr lang="en-US" dirty="0"/>
              <a:t>page after sign in</a:t>
            </a:r>
            <a:endParaRPr lang="en-CA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7C70C6-715C-8DE9-7F00-111D767EC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26" y="2517937"/>
            <a:ext cx="4194577" cy="2742288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175FB5-5C04-5E80-C8C8-6755837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70" y="871111"/>
            <a:ext cx="6578704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C2B-D4F1-F3C1-0539-E049E163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Image Page</a:t>
            </a:r>
            <a:endParaRPr lang="en-CA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260A03-764B-B0D3-5423-151CC425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284951"/>
            <a:ext cx="6612226" cy="34203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CD6FB6-9A4A-7F2E-3EA9-6B9D15C9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46" y="2285999"/>
            <a:ext cx="6486752" cy="341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ACBE-11CE-7F12-1B0A-FAE72B58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image to upload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1A8935-0179-5C4B-3E15-0AB31C7D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673" y="2380350"/>
            <a:ext cx="6658449" cy="3946279"/>
          </a:xfrm>
        </p:spPr>
      </p:pic>
    </p:spTree>
    <p:extLst>
      <p:ext uri="{BB962C8B-B14F-4D97-AF65-F5344CB8AC3E}">
        <p14:creationId xmlns:p14="http://schemas.microsoft.com/office/powerpoint/2010/main" val="233641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F3BF-21A5-05E1-9782-69BC7091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6" y="982132"/>
            <a:ext cx="3699828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image</a:t>
            </a:r>
            <a:br>
              <a:rPr lang="en-US" dirty="0"/>
            </a:br>
            <a:r>
              <a:rPr lang="en-US" dirty="0"/>
              <a:t>successful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02326E-0817-585B-AC33-B20647C7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854" y="865225"/>
            <a:ext cx="5942856" cy="5010643"/>
          </a:xfrm>
        </p:spPr>
      </p:pic>
    </p:spTree>
    <p:extLst>
      <p:ext uri="{BB962C8B-B14F-4D97-AF65-F5344CB8AC3E}">
        <p14:creationId xmlns:p14="http://schemas.microsoft.com/office/powerpoint/2010/main" val="38178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F61F-0435-6E0E-1786-67454D55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18129"/>
            <a:ext cx="3585691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cake</a:t>
            </a:r>
            <a:br>
              <a:rPr lang="en-US" dirty="0"/>
            </a:br>
            <a:r>
              <a:rPr lang="en-US" dirty="0"/>
              <a:t>page 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32DB9D-4F92-4380-8E93-5F5E254C6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45155"/>
            <a:ext cx="3727015" cy="331787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AB787A-47A5-4178-5181-2F66E0F7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17" y="794970"/>
            <a:ext cx="623974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FA31-59E5-89FB-D5FC-7A7DCE16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8646"/>
            <a:ext cx="9601196" cy="936820"/>
          </a:xfrm>
        </p:spPr>
        <p:txBody>
          <a:bodyPr/>
          <a:lstStyle/>
          <a:p>
            <a:r>
              <a:rPr lang="en-US" dirty="0"/>
              <a:t>Add new cake successful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526E0A-283B-D79D-16D6-1AB77A32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457" y="1516373"/>
            <a:ext cx="8539085" cy="4330402"/>
          </a:xfrm>
        </p:spPr>
      </p:pic>
    </p:spTree>
    <p:extLst>
      <p:ext uri="{BB962C8B-B14F-4D97-AF65-F5344CB8AC3E}">
        <p14:creationId xmlns:p14="http://schemas.microsoft.com/office/powerpoint/2010/main" val="54237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82B1-606A-0231-911E-C4F560A5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15334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post page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F217F2-0945-A972-2399-B18324AA4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751" y="743826"/>
            <a:ext cx="5639960" cy="511750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46F0D5C-F660-0FD4-313B-EE74CC2C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107763"/>
            <a:ext cx="4153348" cy="3853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5AC675-FCEB-9ECD-CFD1-2965C9599EBA}"/>
                  </a:ext>
                </a:extLst>
              </p14:cNvPr>
              <p14:cNvContentPartPr/>
              <p14:nvPr/>
            </p14:nvContentPartPr>
            <p14:xfrm>
              <a:off x="2167256" y="3064224"/>
              <a:ext cx="1554480" cy="50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AC675-FCEB-9ECD-CFD1-2965C9599E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1136" y="3058104"/>
                <a:ext cx="156672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436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119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PHP Final Project</vt:lpstr>
      <vt:lpstr>Main page</vt:lpstr>
      <vt:lpstr>Sign in and main page after sign in</vt:lpstr>
      <vt:lpstr>Upload Image Page</vt:lpstr>
      <vt:lpstr>Pick image to upload</vt:lpstr>
      <vt:lpstr>Upload image successful</vt:lpstr>
      <vt:lpstr>Add new cake page </vt:lpstr>
      <vt:lpstr>Add new cake successful</vt:lpstr>
      <vt:lpstr>Add new post page</vt:lpstr>
      <vt:lpstr>Add new post successful</vt:lpstr>
      <vt:lpstr>Cake Blog page with working search</vt:lpstr>
      <vt:lpstr>Search bar for cake list</vt:lpstr>
      <vt:lpstr>Subscribe form </vt:lpstr>
      <vt:lpstr>Subscribe form SQL successful </vt:lpstr>
      <vt:lpstr>Update button and form</vt:lpstr>
      <vt:lpstr>Update button successful and SQL</vt:lpstr>
      <vt:lpstr>Delete button</vt:lpstr>
      <vt:lpstr>Delete button successful and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Sauve</dc:creator>
  <cp:lastModifiedBy>Marie Sauve</cp:lastModifiedBy>
  <cp:revision>8</cp:revision>
  <dcterms:created xsi:type="dcterms:W3CDTF">2024-06-05T23:14:31Z</dcterms:created>
  <dcterms:modified xsi:type="dcterms:W3CDTF">2024-06-06T01:12:24Z</dcterms:modified>
</cp:coreProperties>
</file>