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3" r:id="rId6"/>
    <p:sldId id="259" r:id="rId7"/>
    <p:sldId id="260" r:id="rId8"/>
    <p:sldId id="264" r:id="rId9"/>
    <p:sldId id="266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>
        <p:scale>
          <a:sx n="80" d="100"/>
          <a:sy n="80" d="100"/>
        </p:scale>
        <p:origin x="-109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43BE4-A3EE-43E1-B3EF-AE87DED6B10F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59BF-4DAC-408E-8E9F-7FA27DAF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759BF-4DAC-408E-8E9F-7FA27DAF79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3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0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7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ode.google.com/p/quiz-application/source/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26552" y="5091432"/>
            <a:ext cx="4186052" cy="971570"/>
          </a:xfrm>
        </p:spPr>
        <p:txBody>
          <a:bodyPr/>
          <a:lstStyle/>
          <a:p>
            <a:r>
              <a:rPr lang="en-US" dirty="0" smtClean="0"/>
              <a:t>Driver’s Test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5325" y="663935"/>
            <a:ext cx="8229600" cy="569120"/>
          </a:xfrm>
        </p:spPr>
        <p:txBody>
          <a:bodyPr/>
          <a:lstStyle/>
          <a:p>
            <a:r>
              <a:rPr lang="en-US" dirty="0" smtClean="0"/>
              <a:t>Java Script Applications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6380" y="775314"/>
            <a:ext cx="3352800" cy="533400"/>
          </a:xfrm>
        </p:spPr>
        <p:txBody>
          <a:bodyPr/>
          <a:lstStyle/>
          <a:p>
            <a:r>
              <a:rPr lang="en-US" dirty="0" smtClean="0"/>
              <a:t>Raspberry Team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0459" y="5830110"/>
            <a:ext cx="3352800" cy="461665"/>
          </a:xfrm>
        </p:spPr>
        <p:txBody>
          <a:bodyPr/>
          <a:lstStyle/>
          <a:p>
            <a:r>
              <a:rPr lang="en-US" dirty="0" err="1" smtClean="0"/>
              <a:t>Telerik</a:t>
            </a:r>
            <a:r>
              <a:rPr lang="en-US" smtClean="0"/>
              <a:t> students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74" y="1431223"/>
            <a:ext cx="3518808" cy="25804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9" y="1528230"/>
            <a:ext cx="3024642" cy="40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8" y="795647"/>
            <a:ext cx="8609609" cy="556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33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557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012" y="313707"/>
            <a:ext cx="7086600" cy="838200"/>
          </a:xfrm>
        </p:spPr>
        <p:txBody>
          <a:bodyPr/>
          <a:lstStyle/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Wish you lucky drive!</a:t>
            </a:r>
            <a:endParaRPr lang="bg-BG" sz="48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98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2" y="858221"/>
            <a:ext cx="8988328" cy="52458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Raspberry team members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539398" y="5437972"/>
            <a:ext cx="2995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itchFamily="2" charset="-79"/>
              </a:rPr>
              <a:t>Ивайло</a:t>
            </a:r>
            <a:r>
              <a:rPr lang="bg-BG" sz="3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itchFamily="2" charset="-79"/>
              </a:rPr>
              <a:t>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itchFamily="2" charset="-79"/>
              </a:rPr>
              <a:t>Въчков</a:t>
            </a:r>
            <a:endParaRPr 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itchFamily="2" charset="-79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5043256" y="5519279"/>
            <a:ext cx="373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itchFamily="2" charset="-79"/>
              </a:rPr>
              <a:t>Мариета Георгиева</a:t>
            </a:r>
            <a:endParaRPr 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itchFamily="2" charset="-79"/>
            </a:endParaRPr>
          </a:p>
        </p:txBody>
      </p:sp>
      <p:sp>
        <p:nvSpPr>
          <p:cNvPr id="16" name="Текстово поле 8"/>
          <p:cNvSpPr txBox="1"/>
          <p:nvPr/>
        </p:nvSpPr>
        <p:spPr>
          <a:xfrm>
            <a:off x="5052750" y="2872193"/>
            <a:ext cx="354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itchFamily="2" charset="-79"/>
              </a:rPr>
              <a:t>Добромир Кралев</a:t>
            </a:r>
            <a:endParaRPr 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itchFamily="2" charset="-79"/>
            </a:endParaRPr>
          </a:p>
        </p:txBody>
      </p:sp>
      <p:sp>
        <p:nvSpPr>
          <p:cNvPr id="17" name="Текстово поле 8"/>
          <p:cNvSpPr txBox="1"/>
          <p:nvPr/>
        </p:nvSpPr>
        <p:spPr>
          <a:xfrm>
            <a:off x="382631" y="2954331"/>
            <a:ext cx="3062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itchFamily="2" charset="-79"/>
              </a:rPr>
              <a:t>Мартин Иванов</a:t>
            </a:r>
            <a:endParaRPr 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12" y="1108447"/>
            <a:ext cx="1415231" cy="16699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26" y="3789601"/>
            <a:ext cx="1434899" cy="1751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26" y="1120840"/>
            <a:ext cx="1470749" cy="1751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12" y="3751042"/>
            <a:ext cx="1768237" cy="17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Class Diagram</a:t>
            </a:r>
            <a:endParaRPr lang="bg-BG" dirty="0"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6" y="926275"/>
            <a:ext cx="8688622" cy="57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9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Basic Screen</a:t>
            </a:r>
            <a:endParaRPr lang="bg-BG" dirty="0"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79522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8" y="300038"/>
            <a:ext cx="8894618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9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Tests Screen</a:t>
            </a:r>
            <a:endParaRPr lang="bg-BG" dirty="0"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896"/>
            <a:ext cx="9143999" cy="617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0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Sample question</a:t>
            </a:r>
            <a:endParaRPr lang="bg-BG" dirty="0">
              <a:cs typeface="Aharoni" pitchFamily="2" charset="-79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3144" y="914400"/>
            <a:ext cx="8262256" cy="5791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You are driving your car.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   Are you allowed to stay behind this bike?</a:t>
            </a:r>
            <a:endParaRPr lang="bg-BG" sz="2800" dirty="0">
              <a:solidFill>
                <a:schemeClr val="tx1">
                  <a:lumMod val="75000"/>
                </a:schemeClr>
              </a:solidFill>
              <a:cs typeface="Aharoni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82" y="886938"/>
            <a:ext cx="5452569" cy="40816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23" y="6111401"/>
            <a:ext cx="30384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Show Results</a:t>
            </a:r>
            <a:endParaRPr lang="bg-BG" dirty="0"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 		</a:t>
            </a:r>
            <a:r>
              <a:rPr lang="en-US" sz="4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Sorry!</a:t>
            </a:r>
          </a:p>
          <a:p>
            <a:pPr marL="0" indent="0">
              <a:buNone/>
            </a:pPr>
            <a:endParaRPr lang="en-US" sz="4400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	 </a:t>
            </a:r>
            <a:r>
              <a:rPr lang="en-US" sz="44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Y</a:t>
            </a:r>
            <a:r>
              <a:rPr lang="en-US" sz="4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ou </a:t>
            </a:r>
            <a:r>
              <a:rPr lang="en-US" sz="44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failed</a:t>
            </a:r>
            <a:r>
              <a:rPr lang="en-US" sz="4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!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    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                         	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41" y="834670"/>
            <a:ext cx="4664500" cy="56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Show Results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8" y="4743202"/>
            <a:ext cx="8686800" cy="1218795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75000"/>
                  </a:schemeClr>
                </a:solidFill>
              </a:rPr>
              <a:t>      	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   Congratulations! 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You 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passed!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19" y="826098"/>
            <a:ext cx="6670269" cy="41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Coogle</a:t>
            </a:r>
            <a:r>
              <a:rPr lang="en-US" dirty="0" smtClean="0"/>
              <a:t> Code Commits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code.google.com/p/quiz-application/source/list</a:t>
            </a:r>
            <a:endParaRPr lang="en-US" sz="2000" dirty="0" smtClean="0"/>
          </a:p>
          <a:p>
            <a:endParaRPr lang="bg-BG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3" y="1021279"/>
            <a:ext cx="8609610" cy="50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1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867</TotalTime>
  <Words>66</Words>
  <Application>Microsoft Office PowerPoint</Application>
  <PresentationFormat>On-screen Show (4:3)</PresentationFormat>
  <Paragraphs>50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Telerik Academy</vt:lpstr>
      <vt:lpstr>Driver’s Test</vt:lpstr>
      <vt:lpstr>Raspberry team members</vt:lpstr>
      <vt:lpstr>Class Diagram</vt:lpstr>
      <vt:lpstr>Basic Screen</vt:lpstr>
      <vt:lpstr>Tests Screen</vt:lpstr>
      <vt:lpstr>Sample question</vt:lpstr>
      <vt:lpstr>Show Results</vt:lpstr>
      <vt:lpstr>Show Results</vt:lpstr>
      <vt:lpstr>Coogle Code Commits</vt:lpstr>
      <vt:lpstr>Unit Tests</vt:lpstr>
      <vt:lpstr>Wish you lucky drive!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</dc:title>
  <dc:creator>Doncho Minkov</dc:creator>
  <cp:lastModifiedBy>Marieta Georgieva</cp:lastModifiedBy>
  <cp:revision>693</cp:revision>
  <dcterms:created xsi:type="dcterms:W3CDTF">2013-03-08T15:31:43Z</dcterms:created>
  <dcterms:modified xsi:type="dcterms:W3CDTF">2013-06-16T20:57:21Z</dcterms:modified>
</cp:coreProperties>
</file>