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7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52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7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93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7795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0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4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6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058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48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92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7BCDEB-B544-4B97-B02A-35ABC5E91DA2}" type="datetimeFigureOut">
              <a:rPr lang="hu-HU" smtClean="0"/>
              <a:t>2021. 05. 08.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70B86D-B401-4001-8566-1A4265CC17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0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Szoftverfejlesztés mérnököknek projekt előrehaladás prezentáció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1060" y="4511379"/>
            <a:ext cx="11093260" cy="194733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Oktató: Dr. Kocsis Gergely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>
                <a:solidFill>
                  <a:schemeClr val="tx1"/>
                </a:solidFill>
              </a:rPr>
              <a:t>Projekt fejlesztői: Mári Ferenc, </a:t>
            </a:r>
            <a:r>
              <a:rPr lang="hu-HU" dirty="0" err="1">
                <a:solidFill>
                  <a:schemeClr val="tx1"/>
                </a:solidFill>
              </a:rPr>
              <a:t>Kálmánchey</a:t>
            </a:r>
            <a:r>
              <a:rPr lang="hu-HU" dirty="0">
                <a:solidFill>
                  <a:schemeClr val="tx1"/>
                </a:solidFill>
              </a:rPr>
              <a:t> Nándor, </a:t>
            </a:r>
            <a:r>
              <a:rPr lang="hu-HU" dirty="0" err="1">
                <a:solidFill>
                  <a:schemeClr val="tx1"/>
                </a:solidFill>
              </a:rPr>
              <a:t>Gyurcsák</a:t>
            </a:r>
            <a:r>
              <a:rPr lang="hu-HU" dirty="0">
                <a:solidFill>
                  <a:schemeClr val="tx1"/>
                </a:solidFill>
              </a:rPr>
              <a:t>  Dániel, Dankó Tibor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069848" y="3840480"/>
            <a:ext cx="324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2021.05.XX</a:t>
            </a:r>
          </a:p>
        </p:txBody>
      </p:sp>
    </p:spTree>
    <p:extLst>
      <p:ext uri="{BB962C8B-B14F-4D97-AF65-F5344CB8AC3E}">
        <p14:creationId xmlns:p14="http://schemas.microsoft.com/office/powerpoint/2010/main" val="131095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7183067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30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Szoftverfejlesztés mérnököknek projekt előrehaladás prezentáció</vt:lpstr>
      <vt:lpstr>Köszönjük a figyelmet!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Szoftverfejlesztés mérnököknek projekt előrehaladás prezentáció</dc:title>
  <dc:creator>Ferenc Mári</dc:creator>
  <cp:lastModifiedBy>Ferenc Mári</cp:lastModifiedBy>
  <cp:revision>3</cp:revision>
  <dcterms:created xsi:type="dcterms:W3CDTF">2021-05-08T20:10:56Z</dcterms:created>
  <dcterms:modified xsi:type="dcterms:W3CDTF">2021-05-08T20:14:12Z</dcterms:modified>
</cp:coreProperties>
</file>