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4" r:id="rId7"/>
    <p:sldId id="263" r:id="rId8"/>
    <p:sldId id="265" r:id="rId9"/>
    <p:sldId id="266" r:id="rId10"/>
    <p:sldId id="267" r:id="rId11"/>
    <p:sldId id="257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BD370D-3F43-4B10-BB3A-88D9B76F23DD}" v="20" dt="2021-05-12T18:13:23.7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_KCPS_3157@sulid.hu" userId="f0f61994-9749-463b-a6ad-3c2d9d1a27a2" providerId="ADAL" clId="{02BD370D-3F43-4B10-BB3A-88D9B76F23DD}"/>
    <pc:docChg chg="undo custSel addSld delSld modSld sldOrd">
      <pc:chgData name="EDU_KCPS_3157@sulid.hu" userId="f0f61994-9749-463b-a6ad-3c2d9d1a27a2" providerId="ADAL" clId="{02BD370D-3F43-4B10-BB3A-88D9B76F23DD}" dt="2021-05-12T18:30:00.933" v="2185" actId="14100"/>
      <pc:docMkLst>
        <pc:docMk/>
      </pc:docMkLst>
      <pc:sldChg chg="modSp mod">
        <pc:chgData name="EDU_KCPS_3157@sulid.hu" userId="f0f61994-9749-463b-a6ad-3c2d9d1a27a2" providerId="ADAL" clId="{02BD370D-3F43-4B10-BB3A-88D9B76F23DD}" dt="2021-05-12T17:18:10.425" v="35" actId="20577"/>
        <pc:sldMkLst>
          <pc:docMk/>
          <pc:sldMk cId="3265463581" sldId="259"/>
        </pc:sldMkLst>
        <pc:spChg chg="mod">
          <ac:chgData name="EDU_KCPS_3157@sulid.hu" userId="f0f61994-9749-463b-a6ad-3c2d9d1a27a2" providerId="ADAL" clId="{02BD370D-3F43-4B10-BB3A-88D9B76F23DD}" dt="2021-05-12T17:18:10.425" v="35" actId="20577"/>
          <ac:spMkLst>
            <pc:docMk/>
            <pc:sldMk cId="3265463581" sldId="259"/>
            <ac:spMk id="3" creationId="{E1A02943-C87E-450C-9936-8885C8A71389}"/>
          </ac:spMkLst>
        </pc:spChg>
      </pc:sldChg>
      <pc:sldChg chg="modSp mod">
        <pc:chgData name="EDU_KCPS_3157@sulid.hu" userId="f0f61994-9749-463b-a6ad-3c2d9d1a27a2" providerId="ADAL" clId="{02BD370D-3F43-4B10-BB3A-88D9B76F23DD}" dt="2021-05-12T18:18:50.008" v="1967" actId="313"/>
        <pc:sldMkLst>
          <pc:docMk/>
          <pc:sldMk cId="3629551286" sldId="260"/>
        </pc:sldMkLst>
        <pc:spChg chg="mod">
          <ac:chgData name="EDU_KCPS_3157@sulid.hu" userId="f0f61994-9749-463b-a6ad-3c2d9d1a27a2" providerId="ADAL" clId="{02BD370D-3F43-4B10-BB3A-88D9B76F23DD}" dt="2021-05-12T18:18:50.008" v="1967" actId="313"/>
          <ac:spMkLst>
            <pc:docMk/>
            <pc:sldMk cId="3629551286" sldId="260"/>
            <ac:spMk id="2" creationId="{9B1857B3-D896-490B-B6E4-28DF93BD4CCD}"/>
          </ac:spMkLst>
        </pc:spChg>
        <pc:spChg chg="mod">
          <ac:chgData name="EDU_KCPS_3157@sulid.hu" userId="f0f61994-9749-463b-a6ad-3c2d9d1a27a2" providerId="ADAL" clId="{02BD370D-3F43-4B10-BB3A-88D9B76F23DD}" dt="2021-05-12T17:34:13.951" v="594" actId="14100"/>
          <ac:spMkLst>
            <pc:docMk/>
            <pc:sldMk cId="3629551286" sldId="260"/>
            <ac:spMk id="7" creationId="{26BD38FF-E5A9-463D-B2EF-218BEF0EF3DD}"/>
          </ac:spMkLst>
        </pc:spChg>
        <pc:spChg chg="mod">
          <ac:chgData name="EDU_KCPS_3157@sulid.hu" userId="f0f61994-9749-463b-a6ad-3c2d9d1a27a2" providerId="ADAL" clId="{02BD370D-3F43-4B10-BB3A-88D9B76F23DD}" dt="2021-05-12T17:34:09.962" v="593" actId="14100"/>
          <ac:spMkLst>
            <pc:docMk/>
            <pc:sldMk cId="3629551286" sldId="260"/>
            <ac:spMk id="9" creationId="{D97C91F1-53E6-4E22-915B-EC50A3B0C2E6}"/>
          </ac:spMkLst>
        </pc:spChg>
        <pc:spChg chg="mod">
          <ac:chgData name="EDU_KCPS_3157@sulid.hu" userId="f0f61994-9749-463b-a6ad-3c2d9d1a27a2" providerId="ADAL" clId="{02BD370D-3F43-4B10-BB3A-88D9B76F23DD}" dt="2021-05-12T18:16:53.281" v="1924" actId="1076"/>
          <ac:spMkLst>
            <pc:docMk/>
            <pc:sldMk cId="3629551286" sldId="260"/>
            <ac:spMk id="10" creationId="{F1363B5C-BCE6-4714-B65E-F0BD5B0CE06F}"/>
          </ac:spMkLst>
        </pc:spChg>
      </pc:sldChg>
      <pc:sldChg chg="modSp mod">
        <pc:chgData name="EDU_KCPS_3157@sulid.hu" userId="f0f61994-9749-463b-a6ad-3c2d9d1a27a2" providerId="ADAL" clId="{02BD370D-3F43-4B10-BB3A-88D9B76F23DD}" dt="2021-05-12T18:28:41.674" v="2169" actId="255"/>
        <pc:sldMkLst>
          <pc:docMk/>
          <pc:sldMk cId="3977117436" sldId="261"/>
        </pc:sldMkLst>
        <pc:spChg chg="mod">
          <ac:chgData name="EDU_KCPS_3157@sulid.hu" userId="f0f61994-9749-463b-a6ad-3c2d9d1a27a2" providerId="ADAL" clId="{02BD370D-3F43-4B10-BB3A-88D9B76F23DD}" dt="2021-05-12T18:18:39.799" v="1963" actId="14100"/>
          <ac:spMkLst>
            <pc:docMk/>
            <pc:sldMk cId="3977117436" sldId="261"/>
            <ac:spMk id="6" creationId="{D1C68EA8-CDD2-4CD7-A9CE-21018A788DA1}"/>
          </ac:spMkLst>
        </pc:spChg>
        <pc:spChg chg="mod">
          <ac:chgData name="EDU_KCPS_3157@sulid.hu" userId="f0f61994-9749-463b-a6ad-3c2d9d1a27a2" providerId="ADAL" clId="{02BD370D-3F43-4B10-BB3A-88D9B76F23DD}" dt="2021-05-12T18:18:36.868" v="1962" actId="1076"/>
          <ac:spMkLst>
            <pc:docMk/>
            <pc:sldMk cId="3977117436" sldId="261"/>
            <ac:spMk id="7" creationId="{F85C8342-F583-4F33-9CBA-630FF49451BE}"/>
          </ac:spMkLst>
        </pc:spChg>
        <pc:spChg chg="mod">
          <ac:chgData name="EDU_KCPS_3157@sulid.hu" userId="f0f61994-9749-463b-a6ad-3c2d9d1a27a2" providerId="ADAL" clId="{02BD370D-3F43-4B10-BB3A-88D9B76F23DD}" dt="2021-05-12T18:28:41.674" v="2169" actId="255"/>
          <ac:spMkLst>
            <pc:docMk/>
            <pc:sldMk cId="3977117436" sldId="261"/>
            <ac:spMk id="8" creationId="{39296D9A-D822-4839-9207-9FFDB85D97EC}"/>
          </ac:spMkLst>
        </pc:spChg>
      </pc:sldChg>
      <pc:sldChg chg="addSp delSp modSp mod">
        <pc:chgData name="EDU_KCPS_3157@sulid.hu" userId="f0f61994-9749-463b-a6ad-3c2d9d1a27a2" providerId="ADAL" clId="{02BD370D-3F43-4B10-BB3A-88D9B76F23DD}" dt="2021-05-12T18:25:48.875" v="2081" actId="208"/>
        <pc:sldMkLst>
          <pc:docMk/>
          <pc:sldMk cId="270822766" sldId="262"/>
        </pc:sldMkLst>
        <pc:spChg chg="mod">
          <ac:chgData name="EDU_KCPS_3157@sulid.hu" userId="f0f61994-9749-463b-a6ad-3c2d9d1a27a2" providerId="ADAL" clId="{02BD370D-3F43-4B10-BB3A-88D9B76F23DD}" dt="2021-05-12T18:25:06.284" v="2045" actId="1076"/>
          <ac:spMkLst>
            <pc:docMk/>
            <pc:sldMk cId="270822766" sldId="262"/>
            <ac:spMk id="2" creationId="{7D58957C-D570-46C8-A8CF-323181DB02D7}"/>
          </ac:spMkLst>
        </pc:spChg>
        <pc:spChg chg="add del">
          <ac:chgData name="EDU_KCPS_3157@sulid.hu" userId="f0f61994-9749-463b-a6ad-3c2d9d1a27a2" providerId="ADAL" clId="{02BD370D-3F43-4B10-BB3A-88D9B76F23DD}" dt="2021-05-12T17:20:48.721" v="45" actId="478"/>
          <ac:spMkLst>
            <pc:docMk/>
            <pc:sldMk cId="270822766" sldId="262"/>
            <ac:spMk id="4" creationId="{5886FAAA-84FF-4B9F-B500-514316F2F781}"/>
          </ac:spMkLst>
        </pc:spChg>
        <pc:spChg chg="mod">
          <ac:chgData name="EDU_KCPS_3157@sulid.hu" userId="f0f61994-9749-463b-a6ad-3c2d9d1a27a2" providerId="ADAL" clId="{02BD370D-3F43-4B10-BB3A-88D9B76F23DD}" dt="2021-05-12T18:20:00.852" v="1974" actId="1076"/>
          <ac:spMkLst>
            <pc:docMk/>
            <pc:sldMk cId="270822766" sldId="262"/>
            <ac:spMk id="6" creationId="{ABB288CC-BCA1-41CF-9862-9263C3AE6208}"/>
          </ac:spMkLst>
        </pc:spChg>
        <pc:spChg chg="add mod">
          <ac:chgData name="EDU_KCPS_3157@sulid.hu" userId="f0f61994-9749-463b-a6ad-3c2d9d1a27a2" providerId="ADAL" clId="{02BD370D-3F43-4B10-BB3A-88D9B76F23DD}" dt="2021-05-12T18:21:38.683" v="1997" actId="14100"/>
          <ac:spMkLst>
            <pc:docMk/>
            <pc:sldMk cId="270822766" sldId="262"/>
            <ac:spMk id="8" creationId="{26CEB5C0-BD73-46AB-999B-FB790014B643}"/>
          </ac:spMkLst>
        </pc:spChg>
        <pc:spChg chg="mod">
          <ac:chgData name="EDU_KCPS_3157@sulid.hu" userId="f0f61994-9749-463b-a6ad-3c2d9d1a27a2" providerId="ADAL" clId="{02BD370D-3F43-4B10-BB3A-88D9B76F23DD}" dt="2021-05-12T18:22:47.375" v="2015" actId="14100"/>
          <ac:spMkLst>
            <pc:docMk/>
            <pc:sldMk cId="270822766" sldId="262"/>
            <ac:spMk id="11" creationId="{AAEFF06B-26D0-4FC5-8007-61043DECBA1F}"/>
          </ac:spMkLst>
        </pc:spChg>
        <pc:spChg chg="mod">
          <ac:chgData name="EDU_KCPS_3157@sulid.hu" userId="f0f61994-9749-463b-a6ad-3c2d9d1a27a2" providerId="ADAL" clId="{02BD370D-3F43-4B10-BB3A-88D9B76F23DD}" dt="2021-05-12T18:20:19.003" v="1979" actId="1076"/>
          <ac:spMkLst>
            <pc:docMk/>
            <pc:sldMk cId="270822766" sldId="262"/>
            <ac:spMk id="12" creationId="{C4BCA4B6-7543-4D1F-AAD6-35A39C7F9AD4}"/>
          </ac:spMkLst>
        </pc:spChg>
        <pc:spChg chg="mod">
          <ac:chgData name="EDU_KCPS_3157@sulid.hu" userId="f0f61994-9749-463b-a6ad-3c2d9d1a27a2" providerId="ADAL" clId="{02BD370D-3F43-4B10-BB3A-88D9B76F23DD}" dt="2021-05-12T18:20:28.590" v="1981" actId="1076"/>
          <ac:spMkLst>
            <pc:docMk/>
            <pc:sldMk cId="270822766" sldId="262"/>
            <ac:spMk id="13" creationId="{CE3AD3EA-5B66-4966-9132-D7DC1BB7D0B0}"/>
          </ac:spMkLst>
        </pc:spChg>
        <pc:spChg chg="mod">
          <ac:chgData name="EDU_KCPS_3157@sulid.hu" userId="f0f61994-9749-463b-a6ad-3c2d9d1a27a2" providerId="ADAL" clId="{02BD370D-3F43-4B10-BB3A-88D9B76F23DD}" dt="2021-05-12T18:20:41.116" v="1984" actId="1076"/>
          <ac:spMkLst>
            <pc:docMk/>
            <pc:sldMk cId="270822766" sldId="262"/>
            <ac:spMk id="16" creationId="{C86205EE-AB5D-428F-A24F-01C21C1CC73B}"/>
          </ac:spMkLst>
        </pc:spChg>
        <pc:spChg chg="mod">
          <ac:chgData name="EDU_KCPS_3157@sulid.hu" userId="f0f61994-9749-463b-a6ad-3c2d9d1a27a2" providerId="ADAL" clId="{02BD370D-3F43-4B10-BB3A-88D9B76F23DD}" dt="2021-05-12T18:22:29.899" v="2011" actId="14100"/>
          <ac:spMkLst>
            <pc:docMk/>
            <pc:sldMk cId="270822766" sldId="262"/>
            <ac:spMk id="19" creationId="{99F4748D-A70E-4D4F-B2B8-D4732D033413}"/>
          </ac:spMkLst>
        </pc:spChg>
        <pc:spChg chg="mod">
          <ac:chgData name="EDU_KCPS_3157@sulid.hu" userId="f0f61994-9749-463b-a6ad-3c2d9d1a27a2" providerId="ADAL" clId="{02BD370D-3F43-4B10-BB3A-88D9B76F23DD}" dt="2021-05-12T18:22:40.315" v="2014" actId="255"/>
          <ac:spMkLst>
            <pc:docMk/>
            <pc:sldMk cId="270822766" sldId="262"/>
            <ac:spMk id="20" creationId="{6CCD37FD-9E7A-4CE9-97EA-C807E1F9072C}"/>
          </ac:spMkLst>
        </pc:spChg>
        <pc:spChg chg="mod">
          <ac:chgData name="EDU_KCPS_3157@sulid.hu" userId="f0f61994-9749-463b-a6ad-3c2d9d1a27a2" providerId="ADAL" clId="{02BD370D-3F43-4B10-BB3A-88D9B76F23DD}" dt="2021-05-12T18:22:17.883" v="2008" actId="14100"/>
          <ac:spMkLst>
            <pc:docMk/>
            <pc:sldMk cId="270822766" sldId="262"/>
            <ac:spMk id="21" creationId="{A4EE808E-633C-4F51-A417-5A7C4C0A1F86}"/>
          </ac:spMkLst>
        </pc:spChg>
        <pc:spChg chg="mod">
          <ac:chgData name="EDU_KCPS_3157@sulid.hu" userId="f0f61994-9749-463b-a6ad-3c2d9d1a27a2" providerId="ADAL" clId="{02BD370D-3F43-4B10-BB3A-88D9B76F23DD}" dt="2021-05-12T18:22:13.731" v="2007" actId="1076"/>
          <ac:spMkLst>
            <pc:docMk/>
            <pc:sldMk cId="270822766" sldId="262"/>
            <ac:spMk id="22" creationId="{4E7D6AAF-75C9-42CB-A599-B752F2736576}"/>
          </ac:spMkLst>
        </pc:spChg>
        <pc:spChg chg="add mod">
          <ac:chgData name="EDU_KCPS_3157@sulid.hu" userId="f0f61994-9749-463b-a6ad-3c2d9d1a27a2" providerId="ADAL" clId="{02BD370D-3F43-4B10-BB3A-88D9B76F23DD}" dt="2021-05-12T17:24:01.358" v="150" actId="1076"/>
          <ac:spMkLst>
            <pc:docMk/>
            <pc:sldMk cId="270822766" sldId="262"/>
            <ac:spMk id="24" creationId="{9DA518B5-991B-4F7F-B66B-435FD95DD696}"/>
          </ac:spMkLst>
        </pc:spChg>
        <pc:picChg chg="add mod ord">
          <ac:chgData name="EDU_KCPS_3157@sulid.hu" userId="f0f61994-9749-463b-a6ad-3c2d9d1a27a2" providerId="ADAL" clId="{02BD370D-3F43-4B10-BB3A-88D9B76F23DD}" dt="2021-05-12T18:21:33.838" v="1996" actId="1076"/>
          <ac:picMkLst>
            <pc:docMk/>
            <pc:sldMk cId="270822766" sldId="262"/>
            <ac:picMk id="4" creationId="{EF3FE378-0E17-4B5C-A718-06B0AB7992F3}"/>
          </ac:picMkLst>
        </pc:picChg>
        <pc:picChg chg="del mod">
          <ac:chgData name="EDU_KCPS_3157@sulid.hu" userId="f0f61994-9749-463b-a6ad-3c2d9d1a27a2" providerId="ADAL" clId="{02BD370D-3F43-4B10-BB3A-88D9B76F23DD}" dt="2021-05-12T17:22:04.001" v="56" actId="478"/>
          <ac:picMkLst>
            <pc:docMk/>
            <pc:sldMk cId="270822766" sldId="262"/>
            <ac:picMk id="5" creationId="{D89CEAB7-BB41-4563-9987-715A9829EB42}"/>
          </ac:picMkLst>
        </pc:picChg>
        <pc:picChg chg="add del mod ord">
          <ac:chgData name="EDU_KCPS_3157@sulid.hu" userId="f0f61994-9749-463b-a6ad-3c2d9d1a27a2" providerId="ADAL" clId="{02BD370D-3F43-4B10-BB3A-88D9B76F23DD}" dt="2021-05-12T18:19:25.407" v="1968" actId="478"/>
          <ac:picMkLst>
            <pc:docMk/>
            <pc:sldMk cId="270822766" sldId="262"/>
            <ac:picMk id="14" creationId="{626D8070-002B-4233-8270-B882637E506E}"/>
          </ac:picMkLst>
        </pc:picChg>
        <pc:cxnChg chg="mod">
          <ac:chgData name="EDU_KCPS_3157@sulid.hu" userId="f0f61994-9749-463b-a6ad-3c2d9d1a27a2" providerId="ADAL" clId="{02BD370D-3F43-4B10-BB3A-88D9B76F23DD}" dt="2021-05-12T18:25:48.875" v="2081" actId="208"/>
          <ac:cxnSpMkLst>
            <pc:docMk/>
            <pc:sldMk cId="270822766" sldId="262"/>
            <ac:cxnSpMk id="9" creationId="{96BE0A88-C27A-4CB1-9701-DA74156FE264}"/>
          </ac:cxnSpMkLst>
        </pc:cxnChg>
        <pc:cxnChg chg="mod">
          <ac:chgData name="EDU_KCPS_3157@sulid.hu" userId="f0f61994-9749-463b-a6ad-3c2d9d1a27a2" providerId="ADAL" clId="{02BD370D-3F43-4B10-BB3A-88D9B76F23DD}" dt="2021-05-12T18:22:24.776" v="2009" actId="14100"/>
          <ac:cxnSpMkLst>
            <pc:docMk/>
            <pc:sldMk cId="270822766" sldId="262"/>
            <ac:cxnSpMk id="15" creationId="{F9268031-6C80-4480-B676-0C6671BE9CDD}"/>
          </ac:cxnSpMkLst>
        </pc:cxnChg>
        <pc:cxnChg chg="add mod">
          <ac:chgData name="EDU_KCPS_3157@sulid.hu" userId="f0f61994-9749-463b-a6ad-3c2d9d1a27a2" providerId="ADAL" clId="{02BD370D-3F43-4B10-BB3A-88D9B76F23DD}" dt="2021-05-12T18:22:27.257" v="2010" actId="14100"/>
          <ac:cxnSpMkLst>
            <pc:docMk/>
            <pc:sldMk cId="270822766" sldId="262"/>
            <ac:cxnSpMk id="17" creationId="{AA37C782-5C0A-42DC-BF23-4D6BFED3430E}"/>
          </ac:cxnSpMkLst>
        </pc:cxnChg>
        <pc:cxnChg chg="del mod">
          <ac:chgData name="EDU_KCPS_3157@sulid.hu" userId="f0f61994-9749-463b-a6ad-3c2d9d1a27a2" providerId="ADAL" clId="{02BD370D-3F43-4B10-BB3A-88D9B76F23DD}" dt="2021-05-12T18:20:33.644" v="1983" actId="478"/>
          <ac:cxnSpMkLst>
            <pc:docMk/>
            <pc:sldMk cId="270822766" sldId="262"/>
            <ac:cxnSpMk id="18" creationId="{F33DD89F-48E6-4006-B3F0-2D26B91A64EF}"/>
          </ac:cxnSpMkLst>
        </pc:cxnChg>
      </pc:sldChg>
      <pc:sldChg chg="addSp delSp modSp new mod">
        <pc:chgData name="EDU_KCPS_3157@sulid.hu" userId="f0f61994-9749-463b-a6ad-3c2d9d1a27a2" providerId="ADAL" clId="{02BD370D-3F43-4B10-BB3A-88D9B76F23DD}" dt="2021-05-12T18:25:38.443" v="2079" actId="208"/>
        <pc:sldMkLst>
          <pc:docMk/>
          <pc:sldMk cId="2439313621" sldId="263"/>
        </pc:sldMkLst>
        <pc:spChg chg="mod">
          <ac:chgData name="EDU_KCPS_3157@sulid.hu" userId="f0f61994-9749-463b-a6ad-3c2d9d1a27a2" providerId="ADAL" clId="{02BD370D-3F43-4B10-BB3A-88D9B76F23DD}" dt="2021-05-12T18:25:25.016" v="2078" actId="20577"/>
          <ac:spMkLst>
            <pc:docMk/>
            <pc:sldMk cId="2439313621" sldId="263"/>
            <ac:spMk id="2" creationId="{1D71C821-EC14-4545-9069-45FE39A9F1D7}"/>
          </ac:spMkLst>
        </pc:spChg>
        <pc:spChg chg="del">
          <ac:chgData name="EDU_KCPS_3157@sulid.hu" userId="f0f61994-9749-463b-a6ad-3c2d9d1a27a2" providerId="ADAL" clId="{02BD370D-3F43-4B10-BB3A-88D9B76F23DD}" dt="2021-05-12T17:24:24.236" v="154" actId="478"/>
          <ac:spMkLst>
            <pc:docMk/>
            <pc:sldMk cId="2439313621" sldId="263"/>
            <ac:spMk id="3" creationId="{6DF058B8-0FC1-47A2-9CB7-5081E7CE1BD6}"/>
          </ac:spMkLst>
        </pc:spChg>
        <pc:spChg chg="add mod">
          <ac:chgData name="EDU_KCPS_3157@sulid.hu" userId="f0f61994-9749-463b-a6ad-3c2d9d1a27a2" providerId="ADAL" clId="{02BD370D-3F43-4B10-BB3A-88D9B76F23DD}" dt="2021-05-12T17:28:37.864" v="405" actId="1076"/>
          <ac:spMkLst>
            <pc:docMk/>
            <pc:sldMk cId="2439313621" sldId="263"/>
            <ac:spMk id="6" creationId="{03B6EB94-D1D0-416B-9E93-BB673E488646}"/>
          </ac:spMkLst>
        </pc:spChg>
        <pc:spChg chg="add mod">
          <ac:chgData name="EDU_KCPS_3157@sulid.hu" userId="f0f61994-9749-463b-a6ad-3c2d9d1a27a2" providerId="ADAL" clId="{02BD370D-3F43-4B10-BB3A-88D9B76F23DD}" dt="2021-05-12T17:29:32.345" v="445" actId="1076"/>
          <ac:spMkLst>
            <pc:docMk/>
            <pc:sldMk cId="2439313621" sldId="263"/>
            <ac:spMk id="7" creationId="{61EE910D-CA64-4EF8-BF30-D0D5E9899DC9}"/>
          </ac:spMkLst>
        </pc:spChg>
        <pc:spChg chg="add mod">
          <ac:chgData name="EDU_KCPS_3157@sulid.hu" userId="f0f61994-9749-463b-a6ad-3c2d9d1a27a2" providerId="ADAL" clId="{02BD370D-3F43-4B10-BB3A-88D9B76F23DD}" dt="2021-05-12T17:30:28.114" v="457" actId="14100"/>
          <ac:spMkLst>
            <pc:docMk/>
            <pc:sldMk cId="2439313621" sldId="263"/>
            <ac:spMk id="11" creationId="{B0330C7D-9F10-4ECF-B045-CE73B60EFFFF}"/>
          </ac:spMkLst>
        </pc:spChg>
        <pc:spChg chg="add mod">
          <ac:chgData name="EDU_KCPS_3157@sulid.hu" userId="f0f61994-9749-463b-a6ad-3c2d9d1a27a2" providerId="ADAL" clId="{02BD370D-3F43-4B10-BB3A-88D9B76F23DD}" dt="2021-05-12T17:31:51.108" v="568" actId="1076"/>
          <ac:spMkLst>
            <pc:docMk/>
            <pc:sldMk cId="2439313621" sldId="263"/>
            <ac:spMk id="12" creationId="{F19744A7-C1C4-4D64-9033-D714F436C7BA}"/>
          </ac:spMkLst>
        </pc:spChg>
        <pc:picChg chg="add mod">
          <ac:chgData name="EDU_KCPS_3157@sulid.hu" userId="f0f61994-9749-463b-a6ad-3c2d9d1a27a2" providerId="ADAL" clId="{02BD370D-3F43-4B10-BB3A-88D9B76F23DD}" dt="2021-05-12T17:27:57.784" v="362" actId="1076"/>
          <ac:picMkLst>
            <pc:docMk/>
            <pc:sldMk cId="2439313621" sldId="263"/>
            <ac:picMk id="5" creationId="{0F923192-BB56-4819-9FB8-7891AB3563DD}"/>
          </ac:picMkLst>
        </pc:picChg>
        <pc:cxnChg chg="add mod">
          <ac:chgData name="EDU_KCPS_3157@sulid.hu" userId="f0f61994-9749-463b-a6ad-3c2d9d1a27a2" providerId="ADAL" clId="{02BD370D-3F43-4B10-BB3A-88D9B76F23DD}" dt="2021-05-12T18:25:38.443" v="2079" actId="208"/>
          <ac:cxnSpMkLst>
            <pc:docMk/>
            <pc:sldMk cId="2439313621" sldId="263"/>
            <ac:cxnSpMk id="9" creationId="{64568DA0-8B63-4A7B-81AE-A6D924AD6927}"/>
          </ac:cxnSpMkLst>
        </pc:cxnChg>
      </pc:sldChg>
      <pc:sldChg chg="addSp delSp modSp new mod ord">
        <pc:chgData name="EDU_KCPS_3157@sulid.hu" userId="f0f61994-9749-463b-a6ad-3c2d9d1a27a2" providerId="ADAL" clId="{02BD370D-3F43-4B10-BB3A-88D9B76F23DD}" dt="2021-05-12T18:16:02.365" v="1917" actId="207"/>
        <pc:sldMkLst>
          <pc:docMk/>
          <pc:sldMk cId="4166099579" sldId="264"/>
        </pc:sldMkLst>
        <pc:spChg chg="mod">
          <ac:chgData name="EDU_KCPS_3157@sulid.hu" userId="f0f61994-9749-463b-a6ad-3c2d9d1a27a2" providerId="ADAL" clId="{02BD370D-3F43-4B10-BB3A-88D9B76F23DD}" dt="2021-05-12T18:12:18.991" v="1679" actId="14100"/>
          <ac:spMkLst>
            <pc:docMk/>
            <pc:sldMk cId="4166099579" sldId="264"/>
            <ac:spMk id="2" creationId="{E3B67208-92C4-407F-8FFF-F6933F35F17E}"/>
          </ac:spMkLst>
        </pc:spChg>
        <pc:spChg chg="del">
          <ac:chgData name="EDU_KCPS_3157@sulid.hu" userId="f0f61994-9749-463b-a6ad-3c2d9d1a27a2" providerId="ADAL" clId="{02BD370D-3F43-4B10-BB3A-88D9B76F23DD}" dt="2021-05-12T18:04:17.853" v="1643" actId="478"/>
          <ac:spMkLst>
            <pc:docMk/>
            <pc:sldMk cId="4166099579" sldId="264"/>
            <ac:spMk id="3" creationId="{7DC60581-7AB4-4019-B8E0-C4DDB4E22C99}"/>
          </ac:spMkLst>
        </pc:spChg>
        <pc:spChg chg="add mod">
          <ac:chgData name="EDU_KCPS_3157@sulid.hu" userId="f0f61994-9749-463b-a6ad-3c2d9d1a27a2" providerId="ADAL" clId="{02BD370D-3F43-4B10-BB3A-88D9B76F23DD}" dt="2021-05-12T18:14:08.057" v="1786" actId="255"/>
          <ac:spMkLst>
            <pc:docMk/>
            <pc:sldMk cId="4166099579" sldId="264"/>
            <ac:spMk id="15" creationId="{2AD1A6F2-508F-4DD4-A685-81892EC11C18}"/>
          </ac:spMkLst>
        </pc:spChg>
        <pc:spChg chg="add mod">
          <ac:chgData name="EDU_KCPS_3157@sulid.hu" userId="f0f61994-9749-463b-a6ad-3c2d9d1a27a2" providerId="ADAL" clId="{02BD370D-3F43-4B10-BB3A-88D9B76F23DD}" dt="2021-05-12T18:16:02.365" v="1917" actId="207"/>
          <ac:spMkLst>
            <pc:docMk/>
            <pc:sldMk cId="4166099579" sldId="264"/>
            <ac:spMk id="16" creationId="{33025579-77AB-4A8E-B0CD-64D802EE2AB2}"/>
          </ac:spMkLst>
        </pc:spChg>
        <pc:picChg chg="add mod">
          <ac:chgData name="EDU_KCPS_3157@sulid.hu" userId="f0f61994-9749-463b-a6ad-3c2d9d1a27a2" providerId="ADAL" clId="{02BD370D-3F43-4B10-BB3A-88D9B76F23DD}" dt="2021-05-12T18:13:17.182" v="1692" actId="1076"/>
          <ac:picMkLst>
            <pc:docMk/>
            <pc:sldMk cId="4166099579" sldId="264"/>
            <ac:picMk id="4" creationId="{FCD04A4B-E92E-4CB2-B862-EB074A282D3B}"/>
          </ac:picMkLst>
        </pc:picChg>
        <pc:cxnChg chg="add del mod">
          <ac:chgData name="EDU_KCPS_3157@sulid.hu" userId="f0f61994-9749-463b-a6ad-3c2d9d1a27a2" providerId="ADAL" clId="{02BD370D-3F43-4B10-BB3A-88D9B76F23DD}" dt="2021-05-12T18:12:36.175" v="1684" actId="478"/>
          <ac:cxnSpMkLst>
            <pc:docMk/>
            <pc:sldMk cId="4166099579" sldId="264"/>
            <ac:cxnSpMk id="6" creationId="{C80788A8-D104-4654-8CF4-DD6032840BC5}"/>
          </ac:cxnSpMkLst>
        </pc:cxnChg>
        <pc:cxnChg chg="add mod">
          <ac:chgData name="EDU_KCPS_3157@sulid.hu" userId="f0f61994-9749-463b-a6ad-3c2d9d1a27a2" providerId="ADAL" clId="{02BD370D-3F43-4B10-BB3A-88D9B76F23DD}" dt="2021-05-12T18:13:20.982" v="1693" actId="14100"/>
          <ac:cxnSpMkLst>
            <pc:docMk/>
            <pc:sldMk cId="4166099579" sldId="264"/>
            <ac:cxnSpMk id="9" creationId="{937901DA-AB02-409A-BE39-99FF90124DDD}"/>
          </ac:cxnSpMkLst>
        </pc:cxnChg>
      </pc:sldChg>
      <pc:sldChg chg="addSp delSp modSp new mod">
        <pc:chgData name="EDU_KCPS_3157@sulid.hu" userId="f0f61994-9749-463b-a6ad-3c2d9d1a27a2" providerId="ADAL" clId="{02BD370D-3F43-4B10-BB3A-88D9B76F23DD}" dt="2021-05-12T17:54:21.658" v="1334" actId="1076"/>
        <pc:sldMkLst>
          <pc:docMk/>
          <pc:sldMk cId="3677396165" sldId="265"/>
        </pc:sldMkLst>
        <pc:spChg chg="mod">
          <ac:chgData name="EDU_KCPS_3157@sulid.hu" userId="f0f61994-9749-463b-a6ad-3c2d9d1a27a2" providerId="ADAL" clId="{02BD370D-3F43-4B10-BB3A-88D9B76F23DD}" dt="2021-05-12T17:39:35.705" v="822" actId="20577"/>
          <ac:spMkLst>
            <pc:docMk/>
            <pc:sldMk cId="3677396165" sldId="265"/>
            <ac:spMk id="2" creationId="{CB483ACF-37F0-4002-9DF6-FF5636C31CC3}"/>
          </ac:spMkLst>
        </pc:spChg>
        <pc:spChg chg="del">
          <ac:chgData name="EDU_KCPS_3157@sulid.hu" userId="f0f61994-9749-463b-a6ad-3c2d9d1a27a2" providerId="ADAL" clId="{02BD370D-3F43-4B10-BB3A-88D9B76F23DD}" dt="2021-05-12T17:32:19.143" v="570" actId="478"/>
          <ac:spMkLst>
            <pc:docMk/>
            <pc:sldMk cId="3677396165" sldId="265"/>
            <ac:spMk id="3" creationId="{D2AA4000-2568-495B-80DC-4667E1BE2F99}"/>
          </ac:spMkLst>
        </pc:spChg>
        <pc:spChg chg="add del mod">
          <ac:chgData name="EDU_KCPS_3157@sulid.hu" userId="f0f61994-9749-463b-a6ad-3c2d9d1a27a2" providerId="ADAL" clId="{02BD370D-3F43-4B10-BB3A-88D9B76F23DD}" dt="2021-05-12T17:41:59.848" v="829"/>
          <ac:spMkLst>
            <pc:docMk/>
            <pc:sldMk cId="3677396165" sldId="265"/>
            <ac:spMk id="6" creationId="{2554C903-A651-48EE-84CB-BDFDB7E14CBA}"/>
          </ac:spMkLst>
        </pc:spChg>
        <pc:spChg chg="add mod">
          <ac:chgData name="EDU_KCPS_3157@sulid.hu" userId="f0f61994-9749-463b-a6ad-3c2d9d1a27a2" providerId="ADAL" clId="{02BD370D-3F43-4B10-BB3A-88D9B76F23DD}" dt="2021-05-12T17:42:53.294" v="897" actId="1076"/>
          <ac:spMkLst>
            <pc:docMk/>
            <pc:sldMk cId="3677396165" sldId="265"/>
            <ac:spMk id="7" creationId="{7DDBB122-4816-4CBF-B634-B7EE66820AA7}"/>
          </ac:spMkLst>
        </pc:spChg>
        <pc:spChg chg="add mod">
          <ac:chgData name="EDU_KCPS_3157@sulid.hu" userId="f0f61994-9749-463b-a6ad-3c2d9d1a27a2" providerId="ADAL" clId="{02BD370D-3F43-4B10-BB3A-88D9B76F23DD}" dt="2021-05-12T17:43:13.483" v="903" actId="208"/>
          <ac:spMkLst>
            <pc:docMk/>
            <pc:sldMk cId="3677396165" sldId="265"/>
            <ac:spMk id="8" creationId="{78202D96-6F81-4FAA-A61B-AF2FAD08293B}"/>
          </ac:spMkLst>
        </pc:spChg>
        <pc:spChg chg="add mod">
          <ac:chgData name="EDU_KCPS_3157@sulid.hu" userId="f0f61994-9749-463b-a6ad-3c2d9d1a27a2" providerId="ADAL" clId="{02BD370D-3F43-4B10-BB3A-88D9B76F23DD}" dt="2021-05-12T17:44:00.211" v="963" actId="1076"/>
          <ac:spMkLst>
            <pc:docMk/>
            <pc:sldMk cId="3677396165" sldId="265"/>
            <ac:spMk id="9" creationId="{92894D23-9BA9-4179-A536-E2B8327972EF}"/>
          </ac:spMkLst>
        </pc:spChg>
        <pc:spChg chg="add mod">
          <ac:chgData name="EDU_KCPS_3157@sulid.hu" userId="f0f61994-9749-463b-a6ad-3c2d9d1a27a2" providerId="ADAL" clId="{02BD370D-3F43-4B10-BB3A-88D9B76F23DD}" dt="2021-05-12T17:44:59.683" v="972" actId="14100"/>
          <ac:spMkLst>
            <pc:docMk/>
            <pc:sldMk cId="3677396165" sldId="265"/>
            <ac:spMk id="10" creationId="{D4218D3E-3237-4BB7-849C-6A85DB366E7D}"/>
          </ac:spMkLst>
        </pc:spChg>
        <pc:spChg chg="add mod">
          <ac:chgData name="EDU_KCPS_3157@sulid.hu" userId="f0f61994-9749-463b-a6ad-3c2d9d1a27a2" providerId="ADAL" clId="{02BD370D-3F43-4B10-BB3A-88D9B76F23DD}" dt="2021-05-12T17:54:21.658" v="1334" actId="1076"/>
          <ac:spMkLst>
            <pc:docMk/>
            <pc:sldMk cId="3677396165" sldId="265"/>
            <ac:spMk id="11" creationId="{0396A6A6-E5BC-410B-872F-5B817AD17E3E}"/>
          </ac:spMkLst>
        </pc:spChg>
        <pc:picChg chg="add mod">
          <ac:chgData name="EDU_KCPS_3157@sulid.hu" userId="f0f61994-9749-463b-a6ad-3c2d9d1a27a2" providerId="ADAL" clId="{02BD370D-3F43-4B10-BB3A-88D9B76F23DD}" dt="2021-05-12T17:41:59.180" v="827" actId="1076"/>
          <ac:picMkLst>
            <pc:docMk/>
            <pc:sldMk cId="3677396165" sldId="265"/>
            <ac:picMk id="5" creationId="{CCBAE5B8-90BC-415B-B5DB-A0D917C9D74A}"/>
          </ac:picMkLst>
        </pc:picChg>
      </pc:sldChg>
      <pc:sldChg chg="addSp delSp modSp new add del mod">
        <pc:chgData name="EDU_KCPS_3157@sulid.hu" userId="f0f61994-9749-463b-a6ad-3c2d9d1a27a2" providerId="ADAL" clId="{02BD370D-3F43-4B10-BB3A-88D9B76F23DD}" dt="2021-05-12T18:29:37.781" v="2180" actId="1038"/>
        <pc:sldMkLst>
          <pc:docMk/>
          <pc:sldMk cId="23566409" sldId="266"/>
        </pc:sldMkLst>
        <pc:spChg chg="add del mod">
          <ac:chgData name="EDU_KCPS_3157@sulid.hu" userId="f0f61994-9749-463b-a6ad-3c2d9d1a27a2" providerId="ADAL" clId="{02BD370D-3F43-4B10-BB3A-88D9B76F23DD}" dt="2021-05-12T18:11:23.682" v="1667" actId="1076"/>
          <ac:spMkLst>
            <pc:docMk/>
            <pc:sldMk cId="23566409" sldId="266"/>
            <ac:spMk id="2" creationId="{43831D04-EBBC-4FB8-8D3A-ED4E7A0E5234}"/>
          </ac:spMkLst>
        </pc:spChg>
        <pc:spChg chg="del">
          <ac:chgData name="EDU_KCPS_3157@sulid.hu" userId="f0f61994-9749-463b-a6ad-3c2d9d1a27a2" providerId="ADAL" clId="{02BD370D-3F43-4B10-BB3A-88D9B76F23DD}" dt="2021-05-12T17:46:38.250" v="1062" actId="478"/>
          <ac:spMkLst>
            <pc:docMk/>
            <pc:sldMk cId="23566409" sldId="266"/>
            <ac:spMk id="3" creationId="{88F05FF3-C047-4179-850E-61921C519EAA}"/>
          </ac:spMkLst>
        </pc:spChg>
        <pc:spChg chg="add mod">
          <ac:chgData name="EDU_KCPS_3157@sulid.hu" userId="f0f61994-9749-463b-a6ad-3c2d9d1a27a2" providerId="ADAL" clId="{02BD370D-3F43-4B10-BB3A-88D9B76F23DD}" dt="2021-05-12T18:29:27.613" v="2176" actId="1076"/>
          <ac:spMkLst>
            <pc:docMk/>
            <pc:sldMk cId="23566409" sldId="266"/>
            <ac:spMk id="6" creationId="{CACEC835-0FAC-415E-8004-C4C3A6BC926D}"/>
          </ac:spMkLst>
        </pc:spChg>
        <pc:spChg chg="add mod">
          <ac:chgData name="EDU_KCPS_3157@sulid.hu" userId="f0f61994-9749-463b-a6ad-3c2d9d1a27a2" providerId="ADAL" clId="{02BD370D-3F43-4B10-BB3A-88D9B76F23DD}" dt="2021-05-12T18:29:29.655" v="2177" actId="1076"/>
          <ac:spMkLst>
            <pc:docMk/>
            <pc:sldMk cId="23566409" sldId="266"/>
            <ac:spMk id="7" creationId="{CA0286FB-56A1-4A08-B94E-9A14A5A95B81}"/>
          </ac:spMkLst>
        </pc:spChg>
        <pc:spChg chg="add mod">
          <ac:chgData name="EDU_KCPS_3157@sulid.hu" userId="f0f61994-9749-463b-a6ad-3c2d9d1a27a2" providerId="ADAL" clId="{02BD370D-3F43-4B10-BB3A-88D9B76F23DD}" dt="2021-05-12T18:29:31.885" v="2178" actId="1076"/>
          <ac:spMkLst>
            <pc:docMk/>
            <pc:sldMk cId="23566409" sldId="266"/>
            <ac:spMk id="8" creationId="{6F16358F-98DC-4E22-B9E1-6A9D0A64A45D}"/>
          </ac:spMkLst>
        </pc:spChg>
        <pc:spChg chg="add mod">
          <ac:chgData name="EDU_KCPS_3157@sulid.hu" userId="f0f61994-9749-463b-a6ad-3c2d9d1a27a2" providerId="ADAL" clId="{02BD370D-3F43-4B10-BB3A-88D9B76F23DD}" dt="2021-05-12T18:29:37.781" v="2180" actId="1038"/>
          <ac:spMkLst>
            <pc:docMk/>
            <pc:sldMk cId="23566409" sldId="266"/>
            <ac:spMk id="9" creationId="{1C74EC58-36D9-4D90-B3DB-B37651740331}"/>
          </ac:spMkLst>
        </pc:spChg>
        <pc:spChg chg="add mod">
          <ac:chgData name="EDU_KCPS_3157@sulid.hu" userId="f0f61994-9749-463b-a6ad-3c2d9d1a27a2" providerId="ADAL" clId="{02BD370D-3F43-4B10-BB3A-88D9B76F23DD}" dt="2021-05-12T18:27:54.014" v="2166" actId="1076"/>
          <ac:spMkLst>
            <pc:docMk/>
            <pc:sldMk cId="23566409" sldId="266"/>
            <ac:spMk id="10" creationId="{0C9EF435-EA75-4538-B122-D5E0D44DEC32}"/>
          </ac:spMkLst>
        </pc:spChg>
        <pc:spChg chg="add mod">
          <ac:chgData name="EDU_KCPS_3157@sulid.hu" userId="f0f61994-9749-463b-a6ad-3c2d9d1a27a2" providerId="ADAL" clId="{02BD370D-3F43-4B10-BB3A-88D9B76F23DD}" dt="2021-05-12T18:29:20.815" v="2175" actId="14100"/>
          <ac:spMkLst>
            <pc:docMk/>
            <pc:sldMk cId="23566409" sldId="266"/>
            <ac:spMk id="11" creationId="{0D243740-8724-4AE2-89DE-97D8FC138F4A}"/>
          </ac:spMkLst>
        </pc:spChg>
        <pc:spChg chg="add mod">
          <ac:chgData name="EDU_KCPS_3157@sulid.hu" userId="f0f61994-9749-463b-a6ad-3c2d9d1a27a2" providerId="ADAL" clId="{02BD370D-3F43-4B10-BB3A-88D9B76F23DD}" dt="2021-05-12T17:52:48.184" v="1271" actId="20577"/>
          <ac:spMkLst>
            <pc:docMk/>
            <pc:sldMk cId="23566409" sldId="266"/>
            <ac:spMk id="12" creationId="{2B9196F2-4B86-4310-ADFD-E70F3598E82D}"/>
          </ac:spMkLst>
        </pc:spChg>
        <pc:spChg chg="add mod">
          <ac:chgData name="EDU_KCPS_3157@sulid.hu" userId="f0f61994-9749-463b-a6ad-3c2d9d1a27a2" providerId="ADAL" clId="{02BD370D-3F43-4B10-BB3A-88D9B76F23DD}" dt="2021-05-12T18:29:18.021" v="2174" actId="14100"/>
          <ac:spMkLst>
            <pc:docMk/>
            <pc:sldMk cId="23566409" sldId="266"/>
            <ac:spMk id="13" creationId="{03B1E5CA-05E4-4AE6-BD42-E86E17E71B18}"/>
          </ac:spMkLst>
        </pc:spChg>
        <pc:spChg chg="add mod">
          <ac:chgData name="EDU_KCPS_3157@sulid.hu" userId="f0f61994-9749-463b-a6ad-3c2d9d1a27a2" providerId="ADAL" clId="{02BD370D-3F43-4B10-BB3A-88D9B76F23DD}" dt="2021-05-12T17:53:48.115" v="1324" actId="207"/>
          <ac:spMkLst>
            <pc:docMk/>
            <pc:sldMk cId="23566409" sldId="266"/>
            <ac:spMk id="14" creationId="{2D553F25-9A00-41A8-9CC1-C593560A7DF5}"/>
          </ac:spMkLst>
        </pc:spChg>
        <pc:spChg chg="add mod">
          <ac:chgData name="EDU_KCPS_3157@sulid.hu" userId="f0f61994-9749-463b-a6ad-3c2d9d1a27a2" providerId="ADAL" clId="{02BD370D-3F43-4B10-BB3A-88D9B76F23DD}" dt="2021-05-12T18:29:13.801" v="2173" actId="14100"/>
          <ac:spMkLst>
            <pc:docMk/>
            <pc:sldMk cId="23566409" sldId="266"/>
            <ac:spMk id="15" creationId="{2F8940D7-D6CE-44FF-8089-865B6A33D2D4}"/>
          </ac:spMkLst>
        </pc:spChg>
        <pc:spChg chg="add mod">
          <ac:chgData name="EDU_KCPS_3157@sulid.hu" userId="f0f61994-9749-463b-a6ad-3c2d9d1a27a2" providerId="ADAL" clId="{02BD370D-3F43-4B10-BB3A-88D9B76F23DD}" dt="2021-05-12T18:03:19.040" v="1626" actId="1076"/>
          <ac:spMkLst>
            <pc:docMk/>
            <pc:sldMk cId="23566409" sldId="266"/>
            <ac:spMk id="16" creationId="{B39A7D58-B80D-4073-9952-4225F604772E}"/>
          </ac:spMkLst>
        </pc:spChg>
        <pc:picChg chg="add mod">
          <ac:chgData name="EDU_KCPS_3157@sulid.hu" userId="f0f61994-9749-463b-a6ad-3c2d9d1a27a2" providerId="ADAL" clId="{02BD370D-3F43-4B10-BB3A-88D9B76F23DD}" dt="2021-05-12T18:29:03.806" v="2170" actId="1076"/>
          <ac:picMkLst>
            <pc:docMk/>
            <pc:sldMk cId="23566409" sldId="266"/>
            <ac:picMk id="5" creationId="{2F20BECE-FCA2-41C8-9BD2-507AB01651C6}"/>
          </ac:picMkLst>
        </pc:picChg>
        <pc:cxnChg chg="add mod">
          <ac:chgData name="EDU_KCPS_3157@sulid.hu" userId="f0f61994-9749-463b-a6ad-3c2d9d1a27a2" providerId="ADAL" clId="{02BD370D-3F43-4B10-BB3A-88D9B76F23DD}" dt="2021-05-12T18:11:40.368" v="1671" actId="14100"/>
          <ac:cxnSpMkLst>
            <pc:docMk/>
            <pc:sldMk cId="23566409" sldId="266"/>
            <ac:cxnSpMk id="4" creationId="{FC98347E-5139-4D79-BCE0-8BD86FDCD58B}"/>
          </ac:cxnSpMkLst>
        </pc:cxnChg>
      </pc:sldChg>
      <pc:sldChg chg="addSp delSp modSp new mod">
        <pc:chgData name="EDU_KCPS_3157@sulid.hu" userId="f0f61994-9749-463b-a6ad-3c2d9d1a27a2" providerId="ADAL" clId="{02BD370D-3F43-4B10-BB3A-88D9B76F23DD}" dt="2021-05-12T18:30:00.933" v="2185" actId="14100"/>
        <pc:sldMkLst>
          <pc:docMk/>
          <pc:sldMk cId="2321598258" sldId="267"/>
        </pc:sldMkLst>
        <pc:spChg chg="mod">
          <ac:chgData name="EDU_KCPS_3157@sulid.hu" userId="f0f61994-9749-463b-a6ad-3c2d9d1a27a2" providerId="ADAL" clId="{02BD370D-3F43-4B10-BB3A-88D9B76F23DD}" dt="2021-05-12T18:11:14.915" v="1663" actId="14100"/>
          <ac:spMkLst>
            <pc:docMk/>
            <pc:sldMk cId="2321598258" sldId="267"/>
            <ac:spMk id="2" creationId="{20AF3561-5CDB-45B5-9E25-BAB53346B47D}"/>
          </ac:spMkLst>
        </pc:spChg>
        <pc:spChg chg="del">
          <ac:chgData name="EDU_KCPS_3157@sulid.hu" userId="f0f61994-9749-463b-a6ad-3c2d9d1a27a2" providerId="ADAL" clId="{02BD370D-3F43-4B10-BB3A-88D9B76F23DD}" dt="2021-05-12T17:55:40.097" v="1353" actId="478"/>
          <ac:spMkLst>
            <pc:docMk/>
            <pc:sldMk cId="2321598258" sldId="267"/>
            <ac:spMk id="3" creationId="{F4E8424D-F2EA-4E3F-979A-6B0A6E1B2B20}"/>
          </ac:spMkLst>
        </pc:spChg>
        <pc:spChg chg="add mod">
          <ac:chgData name="EDU_KCPS_3157@sulid.hu" userId="f0f61994-9749-463b-a6ad-3c2d9d1a27a2" providerId="ADAL" clId="{02BD370D-3F43-4B10-BB3A-88D9B76F23DD}" dt="2021-05-12T18:27:26.386" v="2112" actId="1076"/>
          <ac:spMkLst>
            <pc:docMk/>
            <pc:sldMk cId="2321598258" sldId="267"/>
            <ac:spMk id="6" creationId="{5FF6DECE-E3D4-46FE-98B6-FB15DA685095}"/>
          </ac:spMkLst>
        </pc:spChg>
        <pc:spChg chg="add mod">
          <ac:chgData name="EDU_KCPS_3157@sulid.hu" userId="f0f61994-9749-463b-a6ad-3c2d9d1a27a2" providerId="ADAL" clId="{02BD370D-3F43-4B10-BB3A-88D9B76F23DD}" dt="2021-05-12T18:30:00.933" v="2185" actId="14100"/>
          <ac:spMkLst>
            <pc:docMk/>
            <pc:sldMk cId="2321598258" sldId="267"/>
            <ac:spMk id="7" creationId="{9A267716-8274-4B45-8D14-5A60B5022D28}"/>
          </ac:spMkLst>
        </pc:spChg>
        <pc:spChg chg="add mod">
          <ac:chgData name="EDU_KCPS_3157@sulid.hu" userId="f0f61994-9749-463b-a6ad-3c2d9d1a27a2" providerId="ADAL" clId="{02BD370D-3F43-4B10-BB3A-88D9B76F23DD}" dt="2021-05-12T18:26:58.682" v="2106" actId="1076"/>
          <ac:spMkLst>
            <pc:docMk/>
            <pc:sldMk cId="2321598258" sldId="267"/>
            <ac:spMk id="8" creationId="{870BD51D-0C29-4BE0-9ED6-4410A28FC1CC}"/>
          </ac:spMkLst>
        </pc:spChg>
        <pc:spChg chg="add mod">
          <ac:chgData name="EDU_KCPS_3157@sulid.hu" userId="f0f61994-9749-463b-a6ad-3c2d9d1a27a2" providerId="ADAL" clId="{02BD370D-3F43-4B10-BB3A-88D9B76F23DD}" dt="2021-05-12T18:29:58.622" v="2184" actId="14100"/>
          <ac:spMkLst>
            <pc:docMk/>
            <pc:sldMk cId="2321598258" sldId="267"/>
            <ac:spMk id="9" creationId="{87E8794E-8CAE-495E-8227-987D30184B7D}"/>
          </ac:spMkLst>
        </pc:spChg>
        <pc:spChg chg="add mod">
          <ac:chgData name="EDU_KCPS_3157@sulid.hu" userId="f0f61994-9749-463b-a6ad-3c2d9d1a27a2" providerId="ADAL" clId="{02BD370D-3F43-4B10-BB3A-88D9B76F23DD}" dt="2021-05-12T18:02:36.150" v="1613" actId="20577"/>
          <ac:spMkLst>
            <pc:docMk/>
            <pc:sldMk cId="2321598258" sldId="267"/>
            <ac:spMk id="10" creationId="{79E80DCE-4D9A-4206-934B-FBA2987A540D}"/>
          </ac:spMkLst>
        </pc:spChg>
        <pc:spChg chg="add mod">
          <ac:chgData name="EDU_KCPS_3157@sulid.hu" userId="f0f61994-9749-463b-a6ad-3c2d9d1a27a2" providerId="ADAL" clId="{02BD370D-3F43-4B10-BB3A-88D9B76F23DD}" dt="2021-05-12T18:29:56.389" v="2183" actId="14100"/>
          <ac:spMkLst>
            <pc:docMk/>
            <pc:sldMk cId="2321598258" sldId="267"/>
            <ac:spMk id="11" creationId="{9AC47EB9-08EF-4E05-95C3-FA83C144B934}"/>
          </ac:spMkLst>
        </pc:spChg>
        <pc:spChg chg="add mod">
          <ac:chgData name="EDU_KCPS_3157@sulid.hu" userId="f0f61994-9749-463b-a6ad-3c2d9d1a27a2" providerId="ADAL" clId="{02BD370D-3F43-4B10-BB3A-88D9B76F23DD}" dt="2021-05-12T18:04:00.003" v="1640" actId="1076"/>
          <ac:spMkLst>
            <pc:docMk/>
            <pc:sldMk cId="2321598258" sldId="267"/>
            <ac:spMk id="12" creationId="{2FFFDB29-948C-41E8-930A-F478DAC62723}"/>
          </ac:spMkLst>
        </pc:spChg>
        <pc:picChg chg="add mod">
          <ac:chgData name="EDU_KCPS_3157@sulid.hu" userId="f0f61994-9749-463b-a6ad-3c2d9d1a27a2" providerId="ADAL" clId="{02BD370D-3F43-4B10-BB3A-88D9B76F23DD}" dt="2021-05-12T18:29:47.236" v="2181" actId="1076"/>
          <ac:picMkLst>
            <pc:docMk/>
            <pc:sldMk cId="2321598258" sldId="267"/>
            <ac:picMk id="5" creationId="{9EF56382-762E-4A44-B5F1-A36A0570DFA4}"/>
          </ac:picMkLst>
        </pc:picChg>
        <pc:cxnChg chg="add del mod">
          <ac:chgData name="EDU_KCPS_3157@sulid.hu" userId="f0f61994-9749-463b-a6ad-3c2d9d1a27a2" providerId="ADAL" clId="{02BD370D-3F43-4B10-BB3A-88D9B76F23DD}" dt="2021-05-12T18:11:12.997" v="1660" actId="11529"/>
          <ac:cxnSpMkLst>
            <pc:docMk/>
            <pc:sldMk cId="2321598258" sldId="267"/>
            <ac:cxnSpMk id="4" creationId="{58597580-5A3A-4185-9B46-09EAAA9F0E89}"/>
          </ac:cxnSpMkLst>
        </pc:cxnChg>
        <pc:cxnChg chg="add mod">
          <ac:chgData name="EDU_KCPS_3157@sulid.hu" userId="f0f61994-9749-463b-a6ad-3c2d9d1a27a2" providerId="ADAL" clId="{02BD370D-3F43-4B10-BB3A-88D9B76F23DD}" dt="2021-05-12T18:29:51.623" v="2182" actId="14100"/>
          <ac:cxnSpMkLst>
            <pc:docMk/>
            <pc:sldMk cId="2321598258" sldId="267"/>
            <ac:cxnSpMk id="15" creationId="{CF30AC07-260A-458F-8698-C478A99FC8D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CDEB-B544-4B97-B02A-35ABC5E91DA2}" type="datetimeFigureOut">
              <a:rPr lang="hu-HU" smtClean="0"/>
              <a:t>2021. 05. 12.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B86D-B401-4001-8566-1A4265CC17BA}" type="slidenum">
              <a:rPr lang="hu-HU" smtClean="0"/>
              <a:t>‹#›</a:t>
            </a:fld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28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CDEB-B544-4B97-B02A-35ABC5E91DA2}" type="datetimeFigureOut">
              <a:rPr lang="hu-HU" smtClean="0"/>
              <a:t>2021. 05. 12.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B86D-B401-4001-8566-1A4265CC17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0760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CDEB-B544-4B97-B02A-35ABC5E91DA2}" type="datetimeFigureOut">
              <a:rPr lang="hu-HU" smtClean="0"/>
              <a:t>2021. 05. 12.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B86D-B401-4001-8566-1A4265CC17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3529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CDEB-B544-4B97-B02A-35ABC5E91DA2}" type="datetimeFigureOut">
              <a:rPr lang="hu-HU" smtClean="0"/>
              <a:t>2021. 05. 12.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B86D-B401-4001-8566-1A4265CC17BA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9007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CDEB-B544-4B97-B02A-35ABC5E91DA2}" type="datetimeFigureOut">
              <a:rPr lang="hu-HU" smtClean="0"/>
              <a:t>2021. 05. 12.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B86D-B401-4001-8566-1A4265CC17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3938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CDEB-B544-4B97-B02A-35ABC5E91DA2}" type="datetimeFigureOut">
              <a:rPr lang="hu-HU" smtClean="0"/>
              <a:t>2021. 05. 12.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B86D-B401-4001-8566-1A4265CC17BA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1996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CDEB-B544-4B97-B02A-35ABC5E91DA2}" type="datetimeFigureOut">
              <a:rPr lang="hu-HU" smtClean="0"/>
              <a:t>2021. 05. 12.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B86D-B401-4001-8566-1A4265CC17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9642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CDEB-B544-4B97-B02A-35ABC5E91DA2}" type="datetimeFigureOut">
              <a:rPr lang="hu-HU" smtClean="0"/>
              <a:t>2021. 05. 12.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B86D-B401-4001-8566-1A4265CC17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77959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CDEB-B544-4B97-B02A-35ABC5E91DA2}" type="datetimeFigureOut">
              <a:rPr lang="hu-HU" smtClean="0"/>
              <a:t>2021. 05. 12.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B86D-B401-4001-8566-1A4265CC17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06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CDEB-B544-4B97-B02A-35ABC5E91DA2}" type="datetimeFigureOut">
              <a:rPr lang="hu-HU" smtClean="0"/>
              <a:t>2021. 05. 12.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B86D-B401-4001-8566-1A4265CC17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7019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CDEB-B544-4B97-B02A-35ABC5E91DA2}" type="datetimeFigureOut">
              <a:rPr lang="hu-HU" smtClean="0"/>
              <a:t>2021. 05. 12.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B86D-B401-4001-8566-1A4265CC17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9418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CDEB-B544-4B97-B02A-35ABC5E91DA2}" type="datetimeFigureOut">
              <a:rPr lang="hu-HU" smtClean="0"/>
              <a:t>2021. 05. 12.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B86D-B401-4001-8566-1A4265CC17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1613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CDEB-B544-4B97-B02A-35ABC5E91DA2}" type="datetimeFigureOut">
              <a:rPr lang="hu-HU" smtClean="0"/>
              <a:t>2021. 05. 12.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B86D-B401-4001-8566-1A4265CC17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1115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CDEB-B544-4B97-B02A-35ABC5E91DA2}" type="datetimeFigureOut">
              <a:rPr lang="hu-HU" smtClean="0"/>
              <a:t>2021. 05. 12.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B86D-B401-4001-8566-1A4265CC17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058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CDEB-B544-4B97-B02A-35ABC5E91DA2}" type="datetimeFigureOut">
              <a:rPr lang="hu-HU" smtClean="0"/>
              <a:t>2021. 05. 12.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B86D-B401-4001-8566-1A4265CC17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85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CDEB-B544-4B97-B02A-35ABC5E91DA2}" type="datetimeFigureOut">
              <a:rPr lang="hu-HU" smtClean="0"/>
              <a:t>2021. 05. 12.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B86D-B401-4001-8566-1A4265CC17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4889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CDEB-B544-4B97-B02A-35ABC5E91DA2}" type="datetimeFigureOut">
              <a:rPr lang="hu-HU" smtClean="0"/>
              <a:t>2021. 05. 12.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B86D-B401-4001-8566-1A4265CC17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7921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E7BCDEB-B544-4B97-B02A-35ABC5E91DA2}" type="datetimeFigureOut">
              <a:rPr lang="hu-HU" smtClean="0"/>
              <a:t>2021. 05. 12.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970B86D-B401-4001-8566-1A4265CC17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909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Szoftverfejlesztés mérnököknek projekt előrehaladás prezentáció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611060" y="4511379"/>
            <a:ext cx="11093260" cy="1947333"/>
          </a:xfrm>
        </p:spPr>
        <p:txBody>
          <a:bodyPr/>
          <a:lstStyle/>
          <a:p>
            <a:r>
              <a:rPr lang="hu-HU" dirty="0">
                <a:solidFill>
                  <a:schemeClr val="tx1"/>
                </a:solidFill>
              </a:rPr>
              <a:t>Oktató: Dr. Kocsis Gergely</a:t>
            </a:r>
          </a:p>
          <a:p>
            <a:endParaRPr lang="hu-HU" dirty="0">
              <a:solidFill>
                <a:schemeClr val="tx1"/>
              </a:solidFill>
            </a:endParaRPr>
          </a:p>
          <a:p>
            <a:r>
              <a:rPr lang="hu-HU" dirty="0">
                <a:solidFill>
                  <a:schemeClr val="tx1"/>
                </a:solidFill>
              </a:rPr>
              <a:t>Projekt fejlesztői: Mári Ferenc, </a:t>
            </a:r>
            <a:r>
              <a:rPr lang="hu-HU" dirty="0" err="1">
                <a:solidFill>
                  <a:schemeClr val="tx1"/>
                </a:solidFill>
              </a:rPr>
              <a:t>Kálmánchey</a:t>
            </a:r>
            <a:r>
              <a:rPr lang="hu-HU" dirty="0">
                <a:solidFill>
                  <a:schemeClr val="tx1"/>
                </a:solidFill>
              </a:rPr>
              <a:t> Nándor, </a:t>
            </a:r>
            <a:r>
              <a:rPr lang="hu-HU" dirty="0" err="1">
                <a:solidFill>
                  <a:schemeClr val="tx1"/>
                </a:solidFill>
              </a:rPr>
              <a:t>Gyurcsák</a:t>
            </a:r>
            <a:r>
              <a:rPr lang="hu-HU" dirty="0">
                <a:solidFill>
                  <a:schemeClr val="tx1"/>
                </a:solidFill>
              </a:rPr>
              <a:t>  Dániel, Dankó Tibor</a:t>
            </a:r>
          </a:p>
          <a:p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1069848" y="3840480"/>
            <a:ext cx="3246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2021.05.XX</a:t>
            </a:r>
          </a:p>
        </p:txBody>
      </p:sp>
    </p:spTree>
    <p:extLst>
      <p:ext uri="{BB962C8B-B14F-4D97-AF65-F5344CB8AC3E}">
        <p14:creationId xmlns:p14="http://schemas.microsoft.com/office/powerpoint/2010/main" val="1310951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AF3561-5CDB-45B5-9E25-BAB53346B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-107949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hu-HU" sz="2800" dirty="0"/>
              <a:t>A termékek fülre átkattintva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EF56382-762E-4A44-B5F1-A36A0570D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1" y="1399118"/>
            <a:ext cx="6972300" cy="5124450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5FF6DECE-E3D4-46FE-98B6-FB15DA685095}"/>
              </a:ext>
            </a:extLst>
          </p:cNvPr>
          <p:cNvSpPr txBox="1"/>
          <p:nvPr/>
        </p:nvSpPr>
        <p:spPr>
          <a:xfrm>
            <a:off x="0" y="3001238"/>
            <a:ext cx="181756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700" dirty="0">
                <a:solidFill>
                  <a:schemeClr val="bg1"/>
                </a:solidFill>
              </a:rPr>
              <a:t>A program automatikusan kilistázza a termékeket</a:t>
            </a:r>
          </a:p>
        </p:txBody>
      </p:sp>
      <p:sp>
        <p:nvSpPr>
          <p:cNvPr id="7" name="Beszédbuborék: ellipszis 6">
            <a:extLst>
              <a:ext uri="{FF2B5EF4-FFF2-40B4-BE49-F238E27FC236}">
                <a16:creationId xmlns:a16="http://schemas.microsoft.com/office/drawing/2014/main" id="{9A267716-8274-4B45-8D14-5A60B5022D28}"/>
              </a:ext>
            </a:extLst>
          </p:cNvPr>
          <p:cNvSpPr/>
          <p:nvPr/>
        </p:nvSpPr>
        <p:spPr>
          <a:xfrm>
            <a:off x="9077321" y="3767015"/>
            <a:ext cx="3009901" cy="2910007"/>
          </a:xfrm>
          <a:prstGeom prst="wedgeEllipseCallout">
            <a:avLst>
              <a:gd name="adj1" fmla="val -70720"/>
              <a:gd name="adj2" fmla="val 3149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870BD51D-0C29-4BE0-9ED6-4410A28FC1CC}"/>
              </a:ext>
            </a:extLst>
          </p:cNvPr>
          <p:cNvSpPr txBox="1"/>
          <p:nvPr/>
        </p:nvSpPr>
        <p:spPr>
          <a:xfrm>
            <a:off x="9153520" y="4206355"/>
            <a:ext cx="28575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Ha kiválasztottuk a kategóriák illetve megadtunk a hozzáadni kívánt terméket a gomra kattintva hozzáadódik az adatbázishoz</a:t>
            </a:r>
          </a:p>
        </p:txBody>
      </p:sp>
      <p:sp>
        <p:nvSpPr>
          <p:cNvPr id="9" name="Beszédbuborék: ellipszis 8">
            <a:extLst>
              <a:ext uri="{FF2B5EF4-FFF2-40B4-BE49-F238E27FC236}">
                <a16:creationId xmlns:a16="http://schemas.microsoft.com/office/drawing/2014/main" id="{87E8794E-8CAE-495E-8227-987D30184B7D}"/>
              </a:ext>
            </a:extLst>
          </p:cNvPr>
          <p:cNvSpPr/>
          <p:nvPr/>
        </p:nvSpPr>
        <p:spPr>
          <a:xfrm>
            <a:off x="10277475" y="2124075"/>
            <a:ext cx="1543050" cy="1507067"/>
          </a:xfrm>
          <a:prstGeom prst="wedgeEllipseCallout">
            <a:avLst>
              <a:gd name="adj1" fmla="val -163576"/>
              <a:gd name="adj2" fmla="val 4669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79E80DCE-4D9A-4206-934B-FBA2987A540D}"/>
              </a:ext>
            </a:extLst>
          </p:cNvPr>
          <p:cNvSpPr txBox="1"/>
          <p:nvPr/>
        </p:nvSpPr>
        <p:spPr>
          <a:xfrm>
            <a:off x="10277474" y="2124075"/>
            <a:ext cx="15430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800" dirty="0">
                <a:solidFill>
                  <a:schemeClr val="bg1"/>
                </a:solidFill>
              </a:rPr>
              <a:t>A kiválasztott terméket tudjuk törölni</a:t>
            </a:r>
          </a:p>
          <a:p>
            <a:endParaRPr lang="hu-HU" dirty="0"/>
          </a:p>
        </p:txBody>
      </p:sp>
      <p:sp>
        <p:nvSpPr>
          <p:cNvPr id="11" name="Beszédbuborék: ellipszis 10">
            <a:extLst>
              <a:ext uri="{FF2B5EF4-FFF2-40B4-BE49-F238E27FC236}">
                <a16:creationId xmlns:a16="http://schemas.microsoft.com/office/drawing/2014/main" id="{9AC47EB9-08EF-4E05-95C3-FA83C144B934}"/>
              </a:ext>
            </a:extLst>
          </p:cNvPr>
          <p:cNvSpPr/>
          <p:nvPr/>
        </p:nvSpPr>
        <p:spPr>
          <a:xfrm>
            <a:off x="9401175" y="617008"/>
            <a:ext cx="1762125" cy="1507067"/>
          </a:xfrm>
          <a:prstGeom prst="wedgeEllipseCallout">
            <a:avLst>
              <a:gd name="adj1" fmla="val -99788"/>
              <a:gd name="adj2" fmla="val 11830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2FFFDB29-948C-41E8-930A-F478DAC62723}"/>
              </a:ext>
            </a:extLst>
          </p:cNvPr>
          <p:cNvSpPr txBox="1"/>
          <p:nvPr/>
        </p:nvSpPr>
        <p:spPr>
          <a:xfrm>
            <a:off x="9339261" y="711532"/>
            <a:ext cx="18764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>
                <a:solidFill>
                  <a:schemeClr val="bg1"/>
                </a:solidFill>
              </a:rPr>
              <a:t>A gomb lenyomásával frissíteni tudjuk a felhasználók listáját </a:t>
            </a:r>
          </a:p>
        </p:txBody>
      </p:sp>
      <p:cxnSp>
        <p:nvCxnSpPr>
          <p:cNvPr id="15" name="Egyenes összekötő nyíllal 14">
            <a:extLst>
              <a:ext uri="{FF2B5EF4-FFF2-40B4-BE49-F238E27FC236}">
                <a16:creationId xmlns:a16="http://schemas.microsoft.com/office/drawing/2014/main" id="{CF30AC07-260A-458F-8698-C478A99FC8DF}"/>
              </a:ext>
            </a:extLst>
          </p:cNvPr>
          <p:cNvCxnSpPr>
            <a:cxnSpLocks/>
          </p:cNvCxnSpPr>
          <p:nvPr/>
        </p:nvCxnSpPr>
        <p:spPr>
          <a:xfrm flipH="1">
            <a:off x="3571875" y="923278"/>
            <a:ext cx="2524127" cy="1724672"/>
          </a:xfrm>
          <a:prstGeom prst="straightConnector1">
            <a:avLst/>
          </a:prstGeom>
          <a:ln w="28575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598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hu-HU" dirty="0"/>
              <a:t>Köszönjük a figyelmet!</a:t>
            </a: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17183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8F8089E-CEC0-4911-8944-E5A5A8A2A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37" y="220132"/>
            <a:ext cx="8534400" cy="1507067"/>
          </a:xfrm>
        </p:spPr>
        <p:txBody>
          <a:bodyPr/>
          <a:lstStyle/>
          <a:p>
            <a:r>
              <a:rPr lang="hu-HU" dirty="0">
                <a:solidFill>
                  <a:schemeClr val="tx1"/>
                </a:solidFill>
              </a:rPr>
              <a:t>Projekt bemutatása</a:t>
            </a:r>
            <a:br>
              <a:rPr lang="hu-HU" dirty="0">
                <a:solidFill>
                  <a:schemeClr val="tx1"/>
                </a:solidFill>
              </a:rPr>
            </a:br>
            <a:r>
              <a:rPr lang="hu-HU" dirty="0">
                <a:solidFill>
                  <a:schemeClr val="tx1"/>
                </a:solidFill>
              </a:rPr>
              <a:t>„</a:t>
            </a:r>
            <a:r>
              <a:rPr lang="hu-HU" i="1" dirty="0" err="1">
                <a:solidFill>
                  <a:schemeClr val="tx1"/>
                </a:solidFill>
              </a:rPr>
              <a:t>Pontus</a:t>
            </a:r>
            <a:r>
              <a:rPr lang="hu-HU" i="1" dirty="0">
                <a:solidFill>
                  <a:schemeClr val="tx1"/>
                </a:solidFill>
              </a:rPr>
              <a:t> Shop</a:t>
            </a:r>
            <a:r>
              <a:rPr lang="hu-HU" dirty="0">
                <a:solidFill>
                  <a:schemeClr val="tx1"/>
                </a:solidFill>
              </a:rPr>
              <a:t>”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1A02943-C87E-450C-9936-8885C8A7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37" y="2057400"/>
            <a:ext cx="8534400" cy="4410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800" dirty="0">
                <a:solidFill>
                  <a:schemeClr val="tx1"/>
                </a:solidFill>
              </a:rPr>
              <a:t>A projektünk az egy asztali  offline alkalmazás, mely egy műszaki üzlet felhasználói felületét és </a:t>
            </a:r>
            <a:r>
              <a:rPr lang="hu-HU" sz="2800" dirty="0" err="1">
                <a:solidFill>
                  <a:schemeClr val="tx1"/>
                </a:solidFill>
              </a:rPr>
              <a:t>perzisztens</a:t>
            </a:r>
            <a:r>
              <a:rPr lang="hu-HU" sz="2800" dirty="0">
                <a:solidFill>
                  <a:schemeClr val="tx1"/>
                </a:solidFill>
              </a:rPr>
              <a:t> termék valamint, felhasználó adatbázist foglal magában. </a:t>
            </a:r>
          </a:p>
          <a:p>
            <a:pPr marL="0" indent="0">
              <a:buNone/>
            </a:pPr>
            <a:r>
              <a:rPr lang="hu-HU" sz="2800" dirty="0">
                <a:solidFill>
                  <a:schemeClr val="tx1"/>
                </a:solidFill>
              </a:rPr>
              <a:t>A Projekt elkészítése során </a:t>
            </a:r>
            <a:r>
              <a:rPr lang="hu-HU" sz="2800" dirty="0" err="1">
                <a:solidFill>
                  <a:schemeClr val="tx1"/>
                </a:solidFill>
              </a:rPr>
              <a:t>Maven</a:t>
            </a:r>
            <a:r>
              <a:rPr lang="hu-HU" sz="2800" dirty="0">
                <a:solidFill>
                  <a:schemeClr val="tx1"/>
                </a:solidFill>
              </a:rPr>
              <a:t> –projectben dolgoztunk </a:t>
            </a:r>
            <a:r>
              <a:rPr lang="hu-HU" sz="2800" dirty="0" err="1">
                <a:solidFill>
                  <a:schemeClr val="tx1"/>
                </a:solidFill>
              </a:rPr>
              <a:t>javaFX</a:t>
            </a:r>
            <a:r>
              <a:rPr lang="hu-HU" sz="2800" dirty="0">
                <a:solidFill>
                  <a:schemeClr val="tx1"/>
                </a:solidFill>
              </a:rPr>
              <a:t>-el, és a </a:t>
            </a:r>
            <a:r>
              <a:rPr lang="hu-HU" sz="2800" dirty="0" err="1">
                <a:solidFill>
                  <a:schemeClr val="tx1"/>
                </a:solidFill>
              </a:rPr>
              <a:t>Perzistens</a:t>
            </a:r>
            <a:r>
              <a:rPr lang="hu-HU" sz="2800" dirty="0">
                <a:solidFill>
                  <a:schemeClr val="tx1"/>
                </a:solidFill>
              </a:rPr>
              <a:t> elemeket H2 </a:t>
            </a:r>
            <a:r>
              <a:rPr lang="hu-HU" sz="2800" dirty="0" err="1">
                <a:solidFill>
                  <a:schemeClr val="tx1"/>
                </a:solidFill>
              </a:rPr>
              <a:t>database</a:t>
            </a:r>
            <a:r>
              <a:rPr lang="hu-HU" sz="2800" dirty="0">
                <a:solidFill>
                  <a:schemeClr val="tx1"/>
                </a:solidFill>
              </a:rPr>
              <a:t>-ben tároltuk. </a:t>
            </a:r>
            <a:r>
              <a:rPr lang="hu-HU" sz="2800" dirty="0" err="1">
                <a:solidFill>
                  <a:schemeClr val="tx1"/>
                </a:solidFill>
              </a:rPr>
              <a:t>JUnit</a:t>
            </a:r>
            <a:endParaRPr lang="hu-HU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65463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1857B3-D896-490B-B6E4-28DF93BD4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307974"/>
            <a:ext cx="8534400" cy="1549401"/>
          </a:xfrm>
        </p:spPr>
        <p:txBody>
          <a:bodyPr>
            <a:normAutofit fontScale="90000"/>
          </a:bodyPr>
          <a:lstStyle/>
          <a:p>
            <a:pPr algn="ctr"/>
            <a:r>
              <a:rPr lang="hu-HU" sz="2700" dirty="0">
                <a:solidFill>
                  <a:schemeClr val="tx1"/>
                </a:solidFill>
              </a:rPr>
              <a:t>Az alkalmazásnak van egy „Login” felülete, amelyen a program futtatásakor először találkozunk</a:t>
            </a:r>
            <a:br>
              <a:rPr lang="hu-HU" dirty="0">
                <a:solidFill>
                  <a:schemeClr val="tx1"/>
                </a:solidFill>
              </a:rPr>
            </a:br>
            <a:endParaRPr lang="hu-HU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87E6257C-94FF-44BF-9C50-F5E4CA990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6219" y="2295525"/>
            <a:ext cx="6399561" cy="3614738"/>
          </a:xfrm>
        </p:spPr>
      </p:pic>
      <p:sp>
        <p:nvSpPr>
          <p:cNvPr id="7" name="Beszédbuborék: ellipszis 6">
            <a:extLst>
              <a:ext uri="{FF2B5EF4-FFF2-40B4-BE49-F238E27FC236}">
                <a16:creationId xmlns:a16="http://schemas.microsoft.com/office/drawing/2014/main" id="{26BD38FF-E5A9-463D-B2EF-218BEF0EF3DD}"/>
              </a:ext>
            </a:extLst>
          </p:cNvPr>
          <p:cNvSpPr/>
          <p:nvPr/>
        </p:nvSpPr>
        <p:spPr>
          <a:xfrm>
            <a:off x="180976" y="2552701"/>
            <a:ext cx="2495550" cy="1847850"/>
          </a:xfrm>
          <a:prstGeom prst="wedgeEllipseCallout">
            <a:avLst>
              <a:gd name="adj1" fmla="val 111199"/>
              <a:gd name="adj2" fmla="val 7162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B2A6B5F7-DB8F-4A28-8F78-987644B29B51}"/>
              </a:ext>
            </a:extLst>
          </p:cNvPr>
          <p:cNvSpPr txBox="1"/>
          <p:nvPr/>
        </p:nvSpPr>
        <p:spPr>
          <a:xfrm>
            <a:off x="404814" y="2661018"/>
            <a:ext cx="20478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Itt van lehetőségünk regisztrálni új felhasználó fiókot</a:t>
            </a:r>
          </a:p>
        </p:txBody>
      </p:sp>
      <p:sp>
        <p:nvSpPr>
          <p:cNvPr id="9" name="Beszédbuborék: ellipszis 8">
            <a:extLst>
              <a:ext uri="{FF2B5EF4-FFF2-40B4-BE49-F238E27FC236}">
                <a16:creationId xmlns:a16="http://schemas.microsoft.com/office/drawing/2014/main" id="{D97C91F1-53E6-4E22-915B-EC50A3B0C2E6}"/>
              </a:ext>
            </a:extLst>
          </p:cNvPr>
          <p:cNvSpPr/>
          <p:nvPr/>
        </p:nvSpPr>
        <p:spPr>
          <a:xfrm>
            <a:off x="9705976" y="2661018"/>
            <a:ext cx="2305048" cy="2339608"/>
          </a:xfrm>
          <a:prstGeom prst="wedgeEllipseCallout">
            <a:avLst>
              <a:gd name="adj1" fmla="val -87174"/>
              <a:gd name="adj2" fmla="val 3149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F1363B5C-BCE6-4714-B65E-F0BD5B0CE06F}"/>
              </a:ext>
            </a:extLst>
          </p:cNvPr>
          <p:cNvSpPr txBox="1"/>
          <p:nvPr/>
        </p:nvSpPr>
        <p:spPr>
          <a:xfrm>
            <a:off x="9772327" y="2861326"/>
            <a:ext cx="21723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Ha már rendelkezünk felhasználói fiókkal, itt van lehetőségük bejelentkezni</a:t>
            </a:r>
          </a:p>
        </p:txBody>
      </p:sp>
    </p:spTree>
    <p:extLst>
      <p:ext uri="{BB962C8B-B14F-4D97-AF65-F5344CB8AC3E}">
        <p14:creationId xmlns:p14="http://schemas.microsoft.com/office/powerpoint/2010/main" val="3629551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AED395-5024-4634-99F5-8D1B13D73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9215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hu-HU" sz="2800" dirty="0"/>
              <a:t>Regisztráció gombra kattintva erre a felületre kerülünk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2F51D6E-F26C-476E-923A-6BF3C05F9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725" y="1599217"/>
            <a:ext cx="5924550" cy="4086225"/>
          </a:xfrm>
          <a:prstGeom prst="rect">
            <a:avLst/>
          </a:prstGeom>
        </p:spPr>
      </p:pic>
      <p:sp>
        <p:nvSpPr>
          <p:cNvPr id="6" name="Beszédbuborék: ellipszis 5">
            <a:extLst>
              <a:ext uri="{FF2B5EF4-FFF2-40B4-BE49-F238E27FC236}">
                <a16:creationId xmlns:a16="http://schemas.microsoft.com/office/drawing/2014/main" id="{D1C68EA8-CDD2-4CD7-A9CE-21018A788DA1}"/>
              </a:ext>
            </a:extLst>
          </p:cNvPr>
          <p:cNvSpPr/>
          <p:nvPr/>
        </p:nvSpPr>
        <p:spPr>
          <a:xfrm>
            <a:off x="133346" y="3855535"/>
            <a:ext cx="2533651" cy="2068498"/>
          </a:xfrm>
          <a:prstGeom prst="wedgeEllipseCallout">
            <a:avLst>
              <a:gd name="adj1" fmla="val 104359"/>
              <a:gd name="adj2" fmla="val 2358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F85C8342-F583-4F33-9CBA-630FF49451BE}"/>
              </a:ext>
            </a:extLst>
          </p:cNvPr>
          <p:cNvSpPr txBox="1"/>
          <p:nvPr/>
        </p:nvSpPr>
        <p:spPr>
          <a:xfrm>
            <a:off x="228318" y="4289619"/>
            <a:ext cx="23437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  „Regisztráció”-</a:t>
            </a:r>
            <a:r>
              <a:rPr lang="hu-HU" dirty="0" err="1">
                <a:solidFill>
                  <a:schemeClr val="bg1"/>
                </a:solidFill>
              </a:rPr>
              <a:t>ra</a:t>
            </a:r>
            <a:r>
              <a:rPr lang="hu-HU" dirty="0">
                <a:solidFill>
                  <a:schemeClr val="bg1"/>
                </a:solidFill>
              </a:rPr>
              <a:t> kattintva, egyből hozzáadódik a fiók az adatbázishoz 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39296D9A-D822-4839-9207-9FFDB85D97EC}"/>
              </a:ext>
            </a:extLst>
          </p:cNvPr>
          <p:cNvSpPr txBox="1"/>
          <p:nvPr/>
        </p:nvSpPr>
        <p:spPr>
          <a:xfrm>
            <a:off x="9334500" y="3100119"/>
            <a:ext cx="26291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chemeClr val="bg1"/>
                </a:solidFill>
              </a:rPr>
              <a:t>Ezután automatikusan visszakerülünk a „Login” felületre, és bejelentkezés után egyből meg is kezdhetjük első vásárlásunkat</a:t>
            </a:r>
          </a:p>
        </p:txBody>
      </p:sp>
    </p:spTree>
    <p:extLst>
      <p:ext uri="{BB962C8B-B14F-4D97-AF65-F5344CB8AC3E}">
        <p14:creationId xmlns:p14="http://schemas.microsoft.com/office/powerpoint/2010/main" val="3977117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EF3FE378-0E17-4B5C-A718-06B0AB799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953" y="1130768"/>
            <a:ext cx="6520006" cy="4900612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7D58957C-D570-46C8-A8CF-323181DB0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78648"/>
            <a:ext cx="8534400" cy="1064806"/>
          </a:xfrm>
        </p:spPr>
        <p:txBody>
          <a:bodyPr>
            <a:normAutofit/>
          </a:bodyPr>
          <a:lstStyle/>
          <a:p>
            <a:pPr algn="ctr"/>
            <a:r>
              <a:rPr lang="hu-HU" sz="2800" dirty="0"/>
              <a:t>Bejelentkezés után ez a felület fogad minket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ABB288CC-BCA1-41CF-9862-9263C3AE6208}"/>
              </a:ext>
            </a:extLst>
          </p:cNvPr>
          <p:cNvSpPr txBox="1"/>
          <p:nvPr/>
        </p:nvSpPr>
        <p:spPr>
          <a:xfrm>
            <a:off x="8750725" y="1228334"/>
            <a:ext cx="3019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Bejelentkezés után, egyből az összes jelenleg elérhető terméket kilistázza a program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1D2CB9DB-415C-4DC6-BBB1-51FB3406DF6A}"/>
              </a:ext>
            </a:extLst>
          </p:cNvPr>
          <p:cNvSpPr txBox="1"/>
          <p:nvPr/>
        </p:nvSpPr>
        <p:spPr>
          <a:xfrm>
            <a:off x="95250" y="1581150"/>
            <a:ext cx="11996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A kategóriák neveire kattintva szűrhetjük a termékeket</a:t>
            </a:r>
          </a:p>
        </p:txBody>
      </p:sp>
      <p:cxnSp>
        <p:nvCxnSpPr>
          <p:cNvPr id="9" name="Egyenes összekötő nyíllal 8">
            <a:extLst>
              <a:ext uri="{FF2B5EF4-FFF2-40B4-BE49-F238E27FC236}">
                <a16:creationId xmlns:a16="http://schemas.microsoft.com/office/drawing/2014/main" id="{96BE0A88-C27A-4CB1-9701-DA74156FE264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7865616" y="1828499"/>
            <a:ext cx="885109" cy="666126"/>
          </a:xfrm>
          <a:prstGeom prst="straightConnector1">
            <a:avLst/>
          </a:prstGeom>
          <a:ln w="28575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Beszédbuborék: ellipszis 10">
            <a:extLst>
              <a:ext uri="{FF2B5EF4-FFF2-40B4-BE49-F238E27FC236}">
                <a16:creationId xmlns:a16="http://schemas.microsoft.com/office/drawing/2014/main" id="{AAEFF06B-26D0-4FC5-8007-61043DECBA1F}"/>
              </a:ext>
            </a:extLst>
          </p:cNvPr>
          <p:cNvSpPr/>
          <p:nvPr/>
        </p:nvSpPr>
        <p:spPr>
          <a:xfrm>
            <a:off x="9369849" y="2689656"/>
            <a:ext cx="1781175" cy="1667981"/>
          </a:xfrm>
          <a:prstGeom prst="wedgeEllipseCallout">
            <a:avLst>
              <a:gd name="adj1" fmla="val -206619"/>
              <a:gd name="adj2" fmla="val 653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C4BCA4B6-7543-4D1F-AAD6-35A39C7F9AD4}"/>
              </a:ext>
            </a:extLst>
          </p:cNvPr>
          <p:cNvSpPr txBox="1"/>
          <p:nvPr/>
        </p:nvSpPr>
        <p:spPr>
          <a:xfrm>
            <a:off x="9569873" y="2741536"/>
            <a:ext cx="13811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A termék kiválasztása után, ezzel a gombbal tudjuk a  kosárhoz hozzá adni kívánt termékünket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CE3AD3EA-5B66-4966-9132-D7DC1BB7D0B0}"/>
              </a:ext>
            </a:extLst>
          </p:cNvPr>
          <p:cNvSpPr txBox="1"/>
          <p:nvPr/>
        </p:nvSpPr>
        <p:spPr>
          <a:xfrm>
            <a:off x="8467725" y="4542303"/>
            <a:ext cx="363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Itt jelenik meg a kosár tartalma</a:t>
            </a:r>
          </a:p>
        </p:txBody>
      </p:sp>
      <p:cxnSp>
        <p:nvCxnSpPr>
          <p:cNvPr id="15" name="Egyenes összekötő nyíllal 14">
            <a:extLst>
              <a:ext uri="{FF2B5EF4-FFF2-40B4-BE49-F238E27FC236}">
                <a16:creationId xmlns:a16="http://schemas.microsoft.com/office/drawing/2014/main" id="{F9268031-6C80-4480-B676-0C6671BE9CDD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7768608" y="4542303"/>
            <a:ext cx="699117" cy="184666"/>
          </a:xfrm>
          <a:prstGeom prst="straightConnector1">
            <a:avLst/>
          </a:prstGeom>
          <a:ln w="28575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C86205EE-AB5D-428F-A24F-01C21C1CC73B}"/>
              </a:ext>
            </a:extLst>
          </p:cNvPr>
          <p:cNvSpPr txBox="1"/>
          <p:nvPr/>
        </p:nvSpPr>
        <p:spPr>
          <a:xfrm>
            <a:off x="8467725" y="5127648"/>
            <a:ext cx="3696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A termékek összesített összege</a:t>
            </a:r>
          </a:p>
        </p:txBody>
      </p:sp>
      <p:sp>
        <p:nvSpPr>
          <p:cNvPr id="19" name="Beszédbuborék: ellipszis 18">
            <a:extLst>
              <a:ext uri="{FF2B5EF4-FFF2-40B4-BE49-F238E27FC236}">
                <a16:creationId xmlns:a16="http://schemas.microsoft.com/office/drawing/2014/main" id="{99F4748D-A70E-4D4F-B2B8-D4732D033413}"/>
              </a:ext>
            </a:extLst>
          </p:cNvPr>
          <p:cNvSpPr/>
          <p:nvPr/>
        </p:nvSpPr>
        <p:spPr>
          <a:xfrm>
            <a:off x="8467725" y="5857875"/>
            <a:ext cx="3028950" cy="933450"/>
          </a:xfrm>
          <a:prstGeom prst="wedgeEllipseCallout">
            <a:avLst>
              <a:gd name="adj1" fmla="val -112553"/>
              <a:gd name="adj2" fmla="val -7635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6CCD37FD-9E7A-4CE9-97EA-C807E1F9072C}"/>
              </a:ext>
            </a:extLst>
          </p:cNvPr>
          <p:cNvSpPr txBox="1"/>
          <p:nvPr/>
        </p:nvSpPr>
        <p:spPr>
          <a:xfrm>
            <a:off x="8639034" y="5939879"/>
            <a:ext cx="2662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Ide kattintva átkerülünk a „</a:t>
            </a:r>
            <a:r>
              <a:rPr lang="hu-HU" sz="1200" dirty="0" err="1">
                <a:solidFill>
                  <a:schemeClr val="bg1"/>
                </a:solidFill>
              </a:rPr>
              <a:t>Payment</a:t>
            </a:r>
            <a:r>
              <a:rPr lang="hu-HU" sz="1200" dirty="0">
                <a:solidFill>
                  <a:schemeClr val="bg1"/>
                </a:solidFill>
              </a:rPr>
              <a:t>” felületre ahol meg tudjuk rendelni kiválasztott termékeinket</a:t>
            </a:r>
          </a:p>
        </p:txBody>
      </p:sp>
      <p:sp>
        <p:nvSpPr>
          <p:cNvPr id="21" name="Beszédbuborék: ellipszis 20">
            <a:extLst>
              <a:ext uri="{FF2B5EF4-FFF2-40B4-BE49-F238E27FC236}">
                <a16:creationId xmlns:a16="http://schemas.microsoft.com/office/drawing/2014/main" id="{A4EE808E-633C-4F51-A417-5A7C4C0A1F86}"/>
              </a:ext>
            </a:extLst>
          </p:cNvPr>
          <p:cNvSpPr/>
          <p:nvPr/>
        </p:nvSpPr>
        <p:spPr>
          <a:xfrm>
            <a:off x="2814220" y="6136685"/>
            <a:ext cx="2152735" cy="654640"/>
          </a:xfrm>
          <a:prstGeom prst="wedgeEllipseCallout">
            <a:avLst>
              <a:gd name="adj1" fmla="val 2784"/>
              <a:gd name="adj2" fmla="val -14892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4E7D6AAF-75C9-42CB-A599-B752F2736576}"/>
              </a:ext>
            </a:extLst>
          </p:cNvPr>
          <p:cNvSpPr txBox="1"/>
          <p:nvPr/>
        </p:nvSpPr>
        <p:spPr>
          <a:xfrm>
            <a:off x="3047207" y="6156368"/>
            <a:ext cx="168675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Ezzel a gombbal tudunk törölni a kosárból</a:t>
            </a:r>
          </a:p>
        </p:txBody>
      </p:sp>
      <p:sp>
        <p:nvSpPr>
          <p:cNvPr id="8" name="Beszédbuborék: ellipszis 7">
            <a:extLst>
              <a:ext uri="{FF2B5EF4-FFF2-40B4-BE49-F238E27FC236}">
                <a16:creationId xmlns:a16="http://schemas.microsoft.com/office/drawing/2014/main" id="{26CEB5C0-BD73-46AB-999B-FB790014B643}"/>
              </a:ext>
            </a:extLst>
          </p:cNvPr>
          <p:cNvSpPr/>
          <p:nvPr/>
        </p:nvSpPr>
        <p:spPr>
          <a:xfrm>
            <a:off x="189199" y="62144"/>
            <a:ext cx="1639601" cy="896644"/>
          </a:xfrm>
          <a:prstGeom prst="wedgeEllipseCallout">
            <a:avLst>
              <a:gd name="adj1" fmla="val 122018"/>
              <a:gd name="adj2" fmla="val 6454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9DA518B5-991B-4F7F-B66B-435FD95DD696}"/>
              </a:ext>
            </a:extLst>
          </p:cNvPr>
          <p:cNvSpPr txBox="1"/>
          <p:nvPr/>
        </p:nvSpPr>
        <p:spPr>
          <a:xfrm>
            <a:off x="189199" y="53461"/>
            <a:ext cx="1558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Itt a fiók adatokhoz, adat módosításra van lehetőségünk</a:t>
            </a:r>
          </a:p>
        </p:txBody>
      </p:sp>
      <p:cxnSp>
        <p:nvCxnSpPr>
          <p:cNvPr id="17" name="Egyenes összekötő nyíllal 16">
            <a:extLst>
              <a:ext uri="{FF2B5EF4-FFF2-40B4-BE49-F238E27FC236}">
                <a16:creationId xmlns:a16="http://schemas.microsoft.com/office/drawing/2014/main" id="{AA37C782-5C0A-42DC-BF23-4D6BFED3430E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7412854" y="5312314"/>
            <a:ext cx="1054871" cy="0"/>
          </a:xfrm>
          <a:prstGeom prst="straightConnector1">
            <a:avLst/>
          </a:prstGeom>
          <a:ln w="28575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22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B67208-92C4-407F-8FFF-F6933F35F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62982"/>
            <a:ext cx="8534400" cy="893461"/>
          </a:xfrm>
        </p:spPr>
        <p:txBody>
          <a:bodyPr>
            <a:normAutofit/>
          </a:bodyPr>
          <a:lstStyle/>
          <a:p>
            <a:pPr algn="ctr"/>
            <a:r>
              <a:rPr lang="hu-HU" sz="2800" dirty="0"/>
              <a:t>A személyzet fülre átkattintva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FCD04A4B-E92E-4CB2-B862-EB074A282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591" y="1510251"/>
            <a:ext cx="6397300" cy="4797975"/>
          </a:xfrm>
          <a:prstGeom prst="rect">
            <a:avLst/>
          </a:prstGeom>
        </p:spPr>
      </p:pic>
      <p:cxnSp>
        <p:nvCxnSpPr>
          <p:cNvPr id="9" name="Egyenes összekötő nyíllal 8">
            <a:extLst>
              <a:ext uri="{FF2B5EF4-FFF2-40B4-BE49-F238E27FC236}">
                <a16:creationId xmlns:a16="http://schemas.microsoft.com/office/drawing/2014/main" id="{937901DA-AB02-409A-BE39-99FF90124DDD}"/>
              </a:ext>
            </a:extLst>
          </p:cNvPr>
          <p:cNvCxnSpPr>
            <a:cxnSpLocks/>
          </p:cNvCxnSpPr>
          <p:nvPr/>
        </p:nvCxnSpPr>
        <p:spPr>
          <a:xfrm flipH="1">
            <a:off x="5450889" y="798990"/>
            <a:ext cx="645113" cy="711261"/>
          </a:xfrm>
          <a:prstGeom prst="straightConnector1">
            <a:avLst/>
          </a:prstGeom>
          <a:ln w="28575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2AD1A6F2-508F-4DD4-A685-81892EC11C18}"/>
              </a:ext>
            </a:extLst>
          </p:cNvPr>
          <p:cNvSpPr txBox="1"/>
          <p:nvPr/>
        </p:nvSpPr>
        <p:spPr>
          <a:xfrm>
            <a:off x="301841" y="1784412"/>
            <a:ext cx="33468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chemeClr val="bg1"/>
                </a:solidFill>
              </a:rPr>
              <a:t>Láthatjuk a felhasználói adatainkat illetve van lehetőségünk módosítani rajtuk</a:t>
            </a:r>
          </a:p>
        </p:txBody>
      </p:sp>
      <p:sp>
        <p:nvSpPr>
          <p:cNvPr id="16" name="Beszédbuborék: ellipszis 15">
            <a:extLst>
              <a:ext uri="{FF2B5EF4-FFF2-40B4-BE49-F238E27FC236}">
                <a16:creationId xmlns:a16="http://schemas.microsoft.com/office/drawing/2014/main" id="{33025579-77AB-4A8E-B0CD-64D802EE2AB2}"/>
              </a:ext>
            </a:extLst>
          </p:cNvPr>
          <p:cNvSpPr/>
          <p:nvPr/>
        </p:nvSpPr>
        <p:spPr>
          <a:xfrm>
            <a:off x="301841" y="3684233"/>
            <a:ext cx="3258105" cy="2556769"/>
          </a:xfrm>
          <a:prstGeom prst="wedgeEllipseCallout">
            <a:avLst>
              <a:gd name="adj1" fmla="val 112615"/>
              <a:gd name="adj2" fmla="val 1995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Ha kitöltöttük a megfelelő cellák kitöltése után a gombra kattintva tudjuk változtatni adatainkat</a:t>
            </a:r>
          </a:p>
        </p:txBody>
      </p:sp>
    </p:spTree>
    <p:extLst>
      <p:ext uri="{BB962C8B-B14F-4D97-AF65-F5344CB8AC3E}">
        <p14:creationId xmlns:p14="http://schemas.microsoft.com/office/powerpoint/2010/main" val="4166099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71C821-EC14-4545-9069-45FE39A9F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81661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hu-HU" sz="2800" dirty="0"/>
              <a:t>Visszalépve az áruház felületre „ellenőrzés és fizetés” gombra kattintva a „</a:t>
            </a:r>
            <a:r>
              <a:rPr lang="hu-HU" sz="2800" dirty="0" err="1"/>
              <a:t>payment</a:t>
            </a:r>
            <a:r>
              <a:rPr lang="hu-HU" sz="2800" dirty="0"/>
              <a:t>” felületre kerülünk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F923192-BB56-4819-9FB8-7891AB356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091" y="1688728"/>
            <a:ext cx="6819900" cy="3781425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03B6EB94-D1D0-416B-9E93-BB673E488646}"/>
              </a:ext>
            </a:extLst>
          </p:cNvPr>
          <p:cNvSpPr txBox="1"/>
          <p:nvPr/>
        </p:nvSpPr>
        <p:spPr>
          <a:xfrm>
            <a:off x="267870" y="3675291"/>
            <a:ext cx="21180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chemeClr val="bg1"/>
                </a:solidFill>
              </a:rPr>
              <a:t>Itt meg kell adni a kártya adatainkat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61EE910D-CA64-4EF8-BF30-D0D5E9899DC9}"/>
              </a:ext>
            </a:extLst>
          </p:cNvPr>
          <p:cNvSpPr txBox="1"/>
          <p:nvPr/>
        </p:nvSpPr>
        <p:spPr>
          <a:xfrm>
            <a:off x="6862439" y="5868139"/>
            <a:ext cx="3932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Itt láthatjuk az összesített összeget</a:t>
            </a:r>
          </a:p>
        </p:txBody>
      </p:sp>
      <p:cxnSp>
        <p:nvCxnSpPr>
          <p:cNvPr id="9" name="Egyenes összekötő nyíllal 8">
            <a:extLst>
              <a:ext uri="{FF2B5EF4-FFF2-40B4-BE49-F238E27FC236}">
                <a16:creationId xmlns:a16="http://schemas.microsoft.com/office/drawing/2014/main" id="{64568DA0-8B63-4A7B-81AE-A6D924AD6927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7217546" y="4900474"/>
            <a:ext cx="1611137" cy="967665"/>
          </a:xfrm>
          <a:prstGeom prst="straightConnector1">
            <a:avLst/>
          </a:prstGeom>
          <a:ln w="28575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Beszédbuborék: ellipszis 10">
            <a:extLst>
              <a:ext uri="{FF2B5EF4-FFF2-40B4-BE49-F238E27FC236}">
                <a16:creationId xmlns:a16="http://schemas.microsoft.com/office/drawing/2014/main" id="{B0330C7D-9F10-4ECF-B045-CE73B60EFFFF}"/>
              </a:ext>
            </a:extLst>
          </p:cNvPr>
          <p:cNvSpPr/>
          <p:nvPr/>
        </p:nvSpPr>
        <p:spPr>
          <a:xfrm>
            <a:off x="372862" y="5470152"/>
            <a:ext cx="1740023" cy="1143712"/>
          </a:xfrm>
          <a:prstGeom prst="wedgeEllipseCallout">
            <a:avLst>
              <a:gd name="adj1" fmla="val 91041"/>
              <a:gd name="adj2" fmla="val -7351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19744A7-C1C4-4D64-9033-D714F436C7BA}"/>
              </a:ext>
            </a:extLst>
          </p:cNvPr>
          <p:cNvSpPr txBox="1"/>
          <p:nvPr/>
        </p:nvSpPr>
        <p:spPr>
          <a:xfrm>
            <a:off x="372862" y="5626509"/>
            <a:ext cx="17400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A „Jóváhagyás” gombra kattintva véglegesítjük a rendelést</a:t>
            </a:r>
          </a:p>
        </p:txBody>
      </p:sp>
    </p:spTree>
    <p:extLst>
      <p:ext uri="{BB962C8B-B14F-4D97-AF65-F5344CB8AC3E}">
        <p14:creationId xmlns:p14="http://schemas.microsoft.com/office/powerpoint/2010/main" val="2439313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B483ACF-37F0-4002-9DF6-FF5636C31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81662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hu-HU" sz="2800" dirty="0"/>
              <a:t>Ha rendelkezünk </a:t>
            </a:r>
            <a:r>
              <a:rPr lang="hu-HU" sz="2800" dirty="0" err="1"/>
              <a:t>Admin</a:t>
            </a:r>
            <a:r>
              <a:rPr lang="hu-HU" sz="2800" dirty="0"/>
              <a:t> felhasználói fiókkal, akkor a „Login” felületen be tudunk lépni az „</a:t>
            </a:r>
            <a:r>
              <a:rPr lang="hu-HU" sz="2800" dirty="0" err="1"/>
              <a:t>admin</a:t>
            </a:r>
            <a:r>
              <a:rPr lang="hu-HU" sz="2800" dirty="0"/>
              <a:t>” felületre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CBAE5B8-90BC-415B-B5DB-A0D917C9D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393" y="1875341"/>
            <a:ext cx="6265214" cy="4615574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7DDBB122-4816-4CBF-B634-B7EE66820AA7}"/>
              </a:ext>
            </a:extLst>
          </p:cNvPr>
          <p:cNvSpPr txBox="1"/>
          <p:nvPr/>
        </p:nvSpPr>
        <p:spPr>
          <a:xfrm>
            <a:off x="284086" y="2459504"/>
            <a:ext cx="22105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bg1"/>
                </a:solidFill>
              </a:rPr>
              <a:t>Itt egyből láthatjuk kilistázva az összes felhasználót</a:t>
            </a:r>
          </a:p>
        </p:txBody>
      </p:sp>
      <p:sp>
        <p:nvSpPr>
          <p:cNvPr id="8" name="Beszédbuborék: ellipszis 7">
            <a:extLst>
              <a:ext uri="{FF2B5EF4-FFF2-40B4-BE49-F238E27FC236}">
                <a16:creationId xmlns:a16="http://schemas.microsoft.com/office/drawing/2014/main" id="{78202D96-6F81-4FAA-A61B-AF2FAD08293B}"/>
              </a:ext>
            </a:extLst>
          </p:cNvPr>
          <p:cNvSpPr/>
          <p:nvPr/>
        </p:nvSpPr>
        <p:spPr>
          <a:xfrm>
            <a:off x="9697374" y="4021585"/>
            <a:ext cx="2074415" cy="1979720"/>
          </a:xfrm>
          <a:prstGeom prst="wedgeEllipseCallout">
            <a:avLst>
              <a:gd name="adj1" fmla="val -81175"/>
              <a:gd name="adj2" fmla="val -5947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92894D23-9BA9-4179-A536-E2B8327972EF}"/>
              </a:ext>
            </a:extLst>
          </p:cNvPr>
          <p:cNvSpPr txBox="1"/>
          <p:nvPr/>
        </p:nvSpPr>
        <p:spPr>
          <a:xfrm>
            <a:off x="9742084" y="4272781"/>
            <a:ext cx="19849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Ezzel a gombbal tudjuk törölni a kiválasztott fiókot</a:t>
            </a:r>
          </a:p>
        </p:txBody>
      </p:sp>
      <p:sp>
        <p:nvSpPr>
          <p:cNvPr id="10" name="Beszédbuborék: ellipszis 9">
            <a:extLst>
              <a:ext uri="{FF2B5EF4-FFF2-40B4-BE49-F238E27FC236}">
                <a16:creationId xmlns:a16="http://schemas.microsoft.com/office/drawing/2014/main" id="{D4218D3E-3237-4BB7-849C-6A85DB366E7D}"/>
              </a:ext>
            </a:extLst>
          </p:cNvPr>
          <p:cNvSpPr/>
          <p:nvPr/>
        </p:nvSpPr>
        <p:spPr>
          <a:xfrm>
            <a:off x="9742083" y="1688729"/>
            <a:ext cx="1984993" cy="1887390"/>
          </a:xfrm>
          <a:prstGeom prst="wedgeEllipseCallout">
            <a:avLst>
              <a:gd name="adj1" fmla="val -86168"/>
              <a:gd name="adj2" fmla="val 4403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0396A6A6-E5BC-410B-872F-5B817AD17E3E}"/>
              </a:ext>
            </a:extLst>
          </p:cNvPr>
          <p:cNvSpPr txBox="1"/>
          <p:nvPr/>
        </p:nvSpPr>
        <p:spPr>
          <a:xfrm>
            <a:off x="9843991" y="1895104"/>
            <a:ext cx="17811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 gomb lenyomásával frissíteni tudjuk a felhasználók listáját </a:t>
            </a:r>
          </a:p>
        </p:txBody>
      </p:sp>
    </p:spTree>
    <p:extLst>
      <p:ext uri="{BB962C8B-B14F-4D97-AF65-F5344CB8AC3E}">
        <p14:creationId xmlns:p14="http://schemas.microsoft.com/office/powerpoint/2010/main" val="3677396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831D04-EBBC-4FB8-8D3A-ED4E7A0E5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799" y="173920"/>
            <a:ext cx="8534400" cy="822094"/>
          </a:xfrm>
        </p:spPr>
        <p:txBody>
          <a:bodyPr>
            <a:normAutofit/>
          </a:bodyPr>
          <a:lstStyle/>
          <a:p>
            <a:pPr algn="ctr"/>
            <a:r>
              <a:rPr lang="hu-HU" sz="2800" dirty="0"/>
              <a:t>A személyzet fülre átkattintva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F20BECE-FCA2-41C8-9BD2-507AB0165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937" y="1442478"/>
            <a:ext cx="6981825" cy="5133975"/>
          </a:xfrm>
          <a:prstGeom prst="rect">
            <a:avLst/>
          </a:prstGeom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CACEC835-0FAC-415E-8004-C4C3A6BC926D}"/>
              </a:ext>
            </a:extLst>
          </p:cNvPr>
          <p:cNvSpPr/>
          <p:nvPr/>
        </p:nvSpPr>
        <p:spPr>
          <a:xfrm>
            <a:off x="4566654" y="3322929"/>
            <a:ext cx="177281" cy="1259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CA0286FB-56A1-4A08-B94E-9A14A5A95B81}"/>
              </a:ext>
            </a:extLst>
          </p:cNvPr>
          <p:cNvSpPr/>
          <p:nvPr/>
        </p:nvSpPr>
        <p:spPr>
          <a:xfrm>
            <a:off x="4566654" y="3550497"/>
            <a:ext cx="177281" cy="1259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6F16358F-98DC-4E22-B9E1-6A9D0A64A45D}"/>
              </a:ext>
            </a:extLst>
          </p:cNvPr>
          <p:cNvSpPr/>
          <p:nvPr/>
        </p:nvSpPr>
        <p:spPr>
          <a:xfrm>
            <a:off x="4566654" y="3778065"/>
            <a:ext cx="292730" cy="1259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1C74EC58-36D9-4D90-B3DB-B37651740331}"/>
              </a:ext>
            </a:extLst>
          </p:cNvPr>
          <p:cNvSpPr/>
          <p:nvPr/>
        </p:nvSpPr>
        <p:spPr>
          <a:xfrm>
            <a:off x="4576179" y="4005416"/>
            <a:ext cx="329124" cy="1259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0C9EF435-EA75-4538-B122-D5E0D44DEC32}"/>
              </a:ext>
            </a:extLst>
          </p:cNvPr>
          <p:cNvSpPr txBox="1"/>
          <p:nvPr/>
        </p:nvSpPr>
        <p:spPr>
          <a:xfrm>
            <a:off x="113840" y="3093322"/>
            <a:ext cx="21812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chemeClr val="bg1"/>
                </a:solidFill>
              </a:rPr>
              <a:t>A program automatikusan kilistázza az </a:t>
            </a:r>
            <a:r>
              <a:rPr lang="hu-HU" sz="2000" dirty="0" err="1">
                <a:solidFill>
                  <a:schemeClr val="bg1"/>
                </a:solidFill>
              </a:rPr>
              <a:t>adminokat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11" name="Beszédbuborék: ellipszis 10">
            <a:extLst>
              <a:ext uri="{FF2B5EF4-FFF2-40B4-BE49-F238E27FC236}">
                <a16:creationId xmlns:a16="http://schemas.microsoft.com/office/drawing/2014/main" id="{0D243740-8724-4AE2-89DE-97D8FC138F4A}"/>
              </a:ext>
            </a:extLst>
          </p:cNvPr>
          <p:cNvSpPr/>
          <p:nvPr/>
        </p:nvSpPr>
        <p:spPr>
          <a:xfrm>
            <a:off x="9722352" y="4217559"/>
            <a:ext cx="2383923" cy="2441024"/>
          </a:xfrm>
          <a:prstGeom prst="wedgeEllipseCallout">
            <a:avLst>
              <a:gd name="adj1" fmla="val -108295"/>
              <a:gd name="adj2" fmla="val -959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2B9196F2-4B86-4310-ADFD-E70F3598E82D}"/>
              </a:ext>
            </a:extLst>
          </p:cNvPr>
          <p:cNvSpPr txBox="1"/>
          <p:nvPr/>
        </p:nvSpPr>
        <p:spPr>
          <a:xfrm>
            <a:off x="10085638" y="4345464"/>
            <a:ext cx="165735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700" dirty="0">
                <a:solidFill>
                  <a:schemeClr val="bg1"/>
                </a:solidFill>
              </a:rPr>
              <a:t>A megfelelő cellák kitöltése után a gomra kattintva új </a:t>
            </a:r>
            <a:r>
              <a:rPr lang="hu-HU" sz="1700" dirty="0" err="1">
                <a:solidFill>
                  <a:schemeClr val="bg1"/>
                </a:solidFill>
              </a:rPr>
              <a:t>admint</a:t>
            </a:r>
            <a:r>
              <a:rPr lang="hu-HU" sz="1700" dirty="0">
                <a:solidFill>
                  <a:schemeClr val="bg1"/>
                </a:solidFill>
              </a:rPr>
              <a:t> tudunk hozzáadni</a:t>
            </a:r>
          </a:p>
        </p:txBody>
      </p:sp>
      <p:sp>
        <p:nvSpPr>
          <p:cNvPr id="13" name="Beszédbuborék: ellipszis 12">
            <a:extLst>
              <a:ext uri="{FF2B5EF4-FFF2-40B4-BE49-F238E27FC236}">
                <a16:creationId xmlns:a16="http://schemas.microsoft.com/office/drawing/2014/main" id="{03B1E5CA-05E4-4AE6-BD42-E86E17E71B18}"/>
              </a:ext>
            </a:extLst>
          </p:cNvPr>
          <p:cNvSpPr/>
          <p:nvPr/>
        </p:nvSpPr>
        <p:spPr>
          <a:xfrm>
            <a:off x="10085639" y="2640441"/>
            <a:ext cx="2020636" cy="1213826"/>
          </a:xfrm>
          <a:prstGeom prst="wedgeEllipseCallout">
            <a:avLst>
              <a:gd name="adj1" fmla="val -110081"/>
              <a:gd name="adj2" fmla="val 3133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2D553F25-9A00-41A8-9CC1-C593560A7DF5}"/>
              </a:ext>
            </a:extLst>
          </p:cNvPr>
          <p:cNvSpPr txBox="1"/>
          <p:nvPr/>
        </p:nvSpPr>
        <p:spPr>
          <a:xfrm>
            <a:off x="10172700" y="2831855"/>
            <a:ext cx="1866317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700" dirty="0">
                <a:solidFill>
                  <a:schemeClr val="bg1"/>
                </a:solidFill>
              </a:rPr>
              <a:t>A kiválasztott </a:t>
            </a:r>
            <a:r>
              <a:rPr lang="hu-HU" sz="1700" dirty="0" err="1">
                <a:solidFill>
                  <a:schemeClr val="bg1"/>
                </a:solidFill>
              </a:rPr>
              <a:t>admint</a:t>
            </a:r>
            <a:r>
              <a:rPr lang="hu-HU" sz="1700" dirty="0">
                <a:solidFill>
                  <a:schemeClr val="bg1"/>
                </a:solidFill>
              </a:rPr>
              <a:t> tudjuk törölni</a:t>
            </a:r>
          </a:p>
        </p:txBody>
      </p:sp>
      <p:sp>
        <p:nvSpPr>
          <p:cNvPr id="15" name="Beszédbuborék: ellipszis 14">
            <a:extLst>
              <a:ext uri="{FF2B5EF4-FFF2-40B4-BE49-F238E27FC236}">
                <a16:creationId xmlns:a16="http://schemas.microsoft.com/office/drawing/2014/main" id="{2F8940D7-D6CE-44FF-8089-865B6A33D2D4}"/>
              </a:ext>
            </a:extLst>
          </p:cNvPr>
          <p:cNvSpPr/>
          <p:nvPr/>
        </p:nvSpPr>
        <p:spPr>
          <a:xfrm>
            <a:off x="9942764" y="790575"/>
            <a:ext cx="2020636" cy="1581150"/>
          </a:xfrm>
          <a:prstGeom prst="wedgeEllipseCallout">
            <a:avLst>
              <a:gd name="adj1" fmla="val -103418"/>
              <a:gd name="adj2" fmla="val 10266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B39A7D58-B80D-4073-9952-4225F604772E}"/>
              </a:ext>
            </a:extLst>
          </p:cNvPr>
          <p:cNvSpPr txBox="1"/>
          <p:nvPr/>
        </p:nvSpPr>
        <p:spPr>
          <a:xfrm>
            <a:off x="10014201" y="955221"/>
            <a:ext cx="187776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700" dirty="0">
                <a:solidFill>
                  <a:schemeClr val="bg1"/>
                </a:solidFill>
              </a:rPr>
              <a:t>A gomb lenyomásával frissíteni tudjuk a </a:t>
            </a:r>
            <a:r>
              <a:rPr lang="hu-HU" sz="1700" dirty="0" err="1">
                <a:solidFill>
                  <a:schemeClr val="bg1"/>
                </a:solidFill>
              </a:rPr>
              <a:t>adminok</a:t>
            </a:r>
            <a:r>
              <a:rPr lang="hu-HU" sz="1700" dirty="0">
                <a:solidFill>
                  <a:schemeClr val="bg1"/>
                </a:solidFill>
              </a:rPr>
              <a:t> listáját </a:t>
            </a:r>
          </a:p>
        </p:txBody>
      </p:sp>
      <p:cxnSp>
        <p:nvCxnSpPr>
          <p:cNvPr id="4" name="Egyenes összekötő nyíllal 3">
            <a:extLst>
              <a:ext uri="{FF2B5EF4-FFF2-40B4-BE49-F238E27FC236}">
                <a16:creationId xmlns:a16="http://schemas.microsoft.com/office/drawing/2014/main" id="{FC98347E-5139-4D79-BCE0-8BD86FDCD58B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3879542" y="996014"/>
            <a:ext cx="2216457" cy="1770391"/>
          </a:xfrm>
          <a:prstGeom prst="straightConnector1">
            <a:avLst/>
          </a:prstGeom>
          <a:ln w="28575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6409"/>
      </p:ext>
    </p:extLst>
  </p:cSld>
  <p:clrMapOvr>
    <a:masterClrMapping/>
  </p:clrMapOvr>
</p:sld>
</file>

<file path=ppt/theme/theme1.xml><?xml version="1.0" encoding="utf-8"?>
<a:theme xmlns:a="http://schemas.openxmlformats.org/drawingml/2006/main" name="Szelet">
  <a:themeElements>
    <a:clrScheme name="Szele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zele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zele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114</TotalTime>
  <Words>416</Words>
  <Application>Microsoft Office PowerPoint</Application>
  <PresentationFormat>Szélesvásznú</PresentationFormat>
  <Paragraphs>45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4" baseType="lpstr">
      <vt:lpstr>Century Gothic</vt:lpstr>
      <vt:lpstr>Wingdings 3</vt:lpstr>
      <vt:lpstr>Szelet</vt:lpstr>
      <vt:lpstr>Szoftverfejlesztés mérnököknek projekt előrehaladás prezentáció</vt:lpstr>
      <vt:lpstr>Projekt bemutatása „Pontus Shop”</vt:lpstr>
      <vt:lpstr>Az alkalmazásnak van egy „Login” felülete, amelyen a program futtatásakor először találkozunk </vt:lpstr>
      <vt:lpstr>Regisztráció gombra kattintva erre a felületre kerülünk</vt:lpstr>
      <vt:lpstr>Bejelentkezés után ez a felület fogad minket</vt:lpstr>
      <vt:lpstr>A személyzet fülre átkattintva</vt:lpstr>
      <vt:lpstr>Visszalépve az áruház felületre „ellenőrzés és fizetés” gombra kattintva a „payment” felületre kerülünk</vt:lpstr>
      <vt:lpstr>Ha rendelkezünk Admin felhasználói fiókkal, akkor a „Login” felületen be tudunk lépni az „admin” felületre</vt:lpstr>
      <vt:lpstr>A személyzet fülre átkattintva</vt:lpstr>
      <vt:lpstr>A termékek fülre átkattintva</vt:lpstr>
      <vt:lpstr>Köszönjük a figyelmet!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Szoftverfejlesztés mérnököknek projekt előrehaladás prezentáció</dc:title>
  <dc:creator>Ferenc Mári</dc:creator>
  <cp:lastModifiedBy>EDU_KCPS_3157@sulid.hu</cp:lastModifiedBy>
  <cp:revision>9</cp:revision>
  <dcterms:created xsi:type="dcterms:W3CDTF">2021-05-08T20:10:56Z</dcterms:created>
  <dcterms:modified xsi:type="dcterms:W3CDTF">2021-05-12T18:30:04Z</dcterms:modified>
</cp:coreProperties>
</file>