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i" initials="F" lastIdx="1" clrIdx="0">
    <p:extLst>
      <p:ext uri="{19B8F6BF-5375-455C-9EA6-DF929625EA0E}">
        <p15:presenceInfo xmlns:p15="http://schemas.microsoft.com/office/powerpoint/2012/main" userId="Fe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1E1-8B83-477B-9E51-83B4ABB96168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4FD0-1451-4D58-A6AE-F5DE753946EE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09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1E1-8B83-477B-9E51-83B4ABB96168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4FD0-1451-4D58-A6AE-F5DE753946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90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1E1-8B83-477B-9E51-83B4ABB96168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4FD0-1451-4D58-A6AE-F5DE753946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6157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1E1-8B83-477B-9E51-83B4ABB96168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4FD0-1451-4D58-A6AE-F5DE753946EE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458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1E1-8B83-477B-9E51-83B4ABB96168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4FD0-1451-4D58-A6AE-F5DE753946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9777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1E1-8B83-477B-9E51-83B4ABB96168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4FD0-1451-4D58-A6AE-F5DE753946EE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961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1E1-8B83-477B-9E51-83B4ABB96168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4FD0-1451-4D58-A6AE-F5DE753946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526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1E1-8B83-477B-9E51-83B4ABB96168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4FD0-1451-4D58-A6AE-F5DE753946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8440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1E1-8B83-477B-9E51-83B4ABB96168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4FD0-1451-4D58-A6AE-F5DE753946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282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1E1-8B83-477B-9E51-83B4ABB96168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4FD0-1451-4D58-A6AE-F5DE753946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786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1E1-8B83-477B-9E51-83B4ABB96168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4FD0-1451-4D58-A6AE-F5DE753946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525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1E1-8B83-477B-9E51-83B4ABB96168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4FD0-1451-4D58-A6AE-F5DE753946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823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1E1-8B83-477B-9E51-83B4ABB96168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4FD0-1451-4D58-A6AE-F5DE753946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167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1E1-8B83-477B-9E51-83B4ABB96168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4FD0-1451-4D58-A6AE-F5DE753946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348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1E1-8B83-477B-9E51-83B4ABB96168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4FD0-1451-4D58-A6AE-F5DE753946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831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1E1-8B83-477B-9E51-83B4ABB96168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4FD0-1451-4D58-A6AE-F5DE753946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626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1E1-8B83-477B-9E51-83B4ABB96168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4FD0-1451-4D58-A6AE-F5DE753946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770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92F01E1-8B83-477B-9E51-83B4ABB96168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E424FD0-1451-4D58-A6AE-F5DE753946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31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87039" y="264018"/>
            <a:ext cx="10959921" cy="2387600"/>
          </a:xfrm>
        </p:spPr>
        <p:txBody>
          <a:bodyPr/>
          <a:lstStyle/>
          <a:p>
            <a:r>
              <a:rPr lang="hu-HU" dirty="0"/>
              <a:t>Szoftverfejlesztés mérnököknek projekt előrehaladás prezentáció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27171" y="4761135"/>
            <a:ext cx="10959921" cy="183284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Oktató: Dr. Kocsis Gergely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</a:rPr>
              <a:t>Projekt fejlesztői: Mári Ferenc, Kálmánchey Nándor, Gyurcsák  Dániel, Dankó Tibor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xmlns="" id="{B1F3D505-C809-495D-BA0A-BC407F9B52F0}"/>
              </a:ext>
            </a:extLst>
          </p:cNvPr>
          <p:cNvSpPr txBox="1"/>
          <p:nvPr/>
        </p:nvSpPr>
        <p:spPr>
          <a:xfrm>
            <a:off x="327171" y="3229761"/>
            <a:ext cx="21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2021.04.15</a:t>
            </a:r>
          </a:p>
        </p:txBody>
      </p:sp>
    </p:spTree>
    <p:extLst>
      <p:ext uri="{BB962C8B-B14F-4D97-AF65-F5344CB8AC3E}">
        <p14:creationId xmlns:p14="http://schemas.microsoft.com/office/powerpoint/2010/main" val="15229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69702" y="386366"/>
            <a:ext cx="10998558" cy="5808372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Fizetés panel:</a:t>
            </a: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Fizetés panel arra szolgál, hogy az alkalmazásba fut egy </a:t>
            </a:r>
            <a:r>
              <a:rPr lang="hu-HU" dirty="0" err="1">
                <a:solidFill>
                  <a:schemeClr val="tx1"/>
                </a:solidFill>
              </a:rPr>
              <a:t>cart.java</a:t>
            </a:r>
            <a:r>
              <a:rPr lang="hu-HU" dirty="0">
                <a:solidFill>
                  <a:schemeClr val="tx1"/>
                </a:solidFill>
              </a:rPr>
              <a:t> alprogram ami a kosár működését írja le és amelyben tárolva lesznek/vannak a felhasználó által megvásárolni kívánt termékek. A termékek teljes listája adatokkal, árakkal együtt. A fizetés panelen csak bankkártyás vásárlás  lesz lehetséges mely, csak valós/valid adatokat fogad el persze csak a formai követelmények jegyében. Itt is láthatóak lesznek a  felhasználó által megvásárolni kívánt termékek adatai.</a:t>
            </a:r>
          </a:p>
        </p:txBody>
      </p:sp>
    </p:spTree>
    <p:extLst>
      <p:ext uri="{BB962C8B-B14F-4D97-AF65-F5344CB8AC3E}">
        <p14:creationId xmlns:p14="http://schemas.microsoft.com/office/powerpoint/2010/main" val="245356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40758" y="271284"/>
            <a:ext cx="10998558" cy="802508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Fizetés panel tervezett kinézete: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5" r="45839" b="43550"/>
          <a:stretch/>
        </p:blipFill>
        <p:spPr>
          <a:xfrm>
            <a:off x="1903473" y="1073792"/>
            <a:ext cx="7675809" cy="4209900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xmlns="" id="{2DCF0FD2-CC7C-49BA-A91B-D7BE46E7F4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406" y="4510160"/>
            <a:ext cx="1601126" cy="1430164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95075" y="6116554"/>
            <a:ext cx="1209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Itt látható egy kedvezmény sor mely nem biztos hogy megvalósításra kerül a projektben, létkérdését még vitatjuk.</a:t>
            </a:r>
          </a:p>
        </p:txBody>
      </p:sp>
    </p:spTree>
    <p:extLst>
      <p:ext uri="{BB962C8B-B14F-4D97-AF65-F5344CB8AC3E}">
        <p14:creationId xmlns:p14="http://schemas.microsoft.com/office/powerpoint/2010/main" val="32271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28034" y="553791"/>
            <a:ext cx="10998558" cy="5808372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Regisztrációs felület:</a:t>
            </a: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Ez a felület létfontosságát még vitatjuk mert lehet olyan megoldást eszközölünk melyben sem a bejelentkezés sem a regisztrációra nincs szükség. Hanem fizetés fül mellé lenne még egy ahol a felhasználó a saját adatait tudja megadni illetve számlázási illetve szállítási címet is.</a:t>
            </a:r>
          </a:p>
        </p:txBody>
      </p:sp>
    </p:spTree>
    <p:extLst>
      <p:ext uri="{BB962C8B-B14F-4D97-AF65-F5344CB8AC3E}">
        <p14:creationId xmlns:p14="http://schemas.microsoft.com/office/powerpoint/2010/main" val="276451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92428" y="489397"/>
            <a:ext cx="10998558" cy="852842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Regisztrációs fül tervezett kinézete: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xmlns="" id="{41694C19-2CB2-47F9-ACBF-90097FEE7B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406" y="4510160"/>
            <a:ext cx="1601126" cy="143016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3" t="25482" r="27273" b="20772"/>
          <a:stretch/>
        </p:blipFill>
        <p:spPr>
          <a:xfrm>
            <a:off x="2601531" y="1342239"/>
            <a:ext cx="6362165" cy="422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9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92428" y="489397"/>
            <a:ext cx="10998558" cy="5808372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Adatok tárolása:</a:t>
            </a: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Ebben a kérdésben, illetve funkcióban találkoztunk először a legnagyobb problémával hiszen nem tudjuk hogyan és miként tároljunk adatokat.</a:t>
            </a:r>
          </a:p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Először SQL adatbázist terveztünk de az sajnos kifogott rajtunk mely nagy nehézségét állított elénk. A héten  többször is összeültünk a csapattal és arra a meghatározásra jutottunk hogy kezdjünk el más irányba tervezgetni. Végül olyan köztes megoldás születet amit órán már bemutatott tanár úr, hogy Intellj-ben létrehoztunk egy H2 database-t amit a későbbiekben fel szeretnénk használni, mert a Netbeans beépített database-vel nem boldogultunk. Itt felmerült egy újabb probléma, hogy hogyan tudjuk integrálni egy másik platformra a Netbeans databese-es kódokat hogy lefusson a H2-es database-el.</a:t>
            </a:r>
          </a:p>
        </p:txBody>
      </p:sp>
    </p:spTree>
    <p:extLst>
      <p:ext uri="{BB962C8B-B14F-4D97-AF65-F5344CB8AC3E}">
        <p14:creationId xmlns:p14="http://schemas.microsoft.com/office/powerpoint/2010/main" val="186548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92428" y="489397"/>
            <a:ext cx="10998558" cy="5808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000" dirty="0">
                <a:solidFill>
                  <a:schemeClr val="tx1"/>
                </a:solidFill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6699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4BCA3B63-BA8A-46D5-BBF1-FA6088C9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36" y="92279"/>
            <a:ext cx="8534400" cy="1507067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Projekt ötlet bemutatása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</a:rPr>
              <a:t>„</a:t>
            </a:r>
            <a:r>
              <a:rPr lang="hu-HU" i="1" dirty="0">
                <a:solidFill>
                  <a:schemeClr val="tx1"/>
                </a:solidFill>
              </a:rPr>
              <a:t>Pontus Shop</a:t>
            </a:r>
            <a:r>
              <a:rPr lang="hu-HU" dirty="0">
                <a:solidFill>
                  <a:schemeClr val="tx1"/>
                </a:solidFill>
              </a:rPr>
              <a:t>”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8A9A05D4-FBA2-48AE-93C6-F790E66A4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51" y="2053206"/>
            <a:ext cx="8534400" cy="43475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A megvalósítandó projektünk az egy asztali  offline alkalmazás, mely egy műszaki üzlet felhasználói felületét és perzisztens termék valamint, felhasználó adatbázist foglal magában. </a:t>
            </a:r>
          </a:p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A Projekt elkészítése során Maven –projectben dolgozunk javaFX-el </a:t>
            </a:r>
            <a:r>
              <a:rPr lang="hu-HU" dirty="0" smtClean="0">
                <a:solidFill>
                  <a:schemeClr val="tx1"/>
                </a:solidFill>
              </a:rPr>
              <a:t>és a </a:t>
            </a:r>
            <a:r>
              <a:rPr lang="hu-HU" dirty="0">
                <a:solidFill>
                  <a:schemeClr val="tx1"/>
                </a:solidFill>
              </a:rPr>
              <a:t>Perzistens </a:t>
            </a:r>
            <a:r>
              <a:rPr lang="hu-HU" dirty="0" smtClean="0">
                <a:solidFill>
                  <a:schemeClr val="tx1"/>
                </a:solidFill>
              </a:rPr>
              <a:t>elemeket </a:t>
            </a:r>
            <a:r>
              <a:rPr lang="hu-HU" dirty="0">
                <a:solidFill>
                  <a:schemeClr val="tx1"/>
                </a:solidFill>
              </a:rPr>
              <a:t>H2 </a:t>
            </a:r>
            <a:r>
              <a:rPr lang="hu-HU" dirty="0" smtClean="0">
                <a:solidFill>
                  <a:schemeClr val="tx1"/>
                </a:solidFill>
              </a:rPr>
              <a:t>database-ben tervezzük tárolni.</a:t>
            </a:r>
            <a:endParaRPr lang="hu-H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Nyomon lehet követni az előrehaladásunkat a Github oldalunkon(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github.com/mariferi/Pontus</a:t>
            </a:r>
            <a:r>
              <a:rPr lang="hu-HU" dirty="0">
                <a:solidFill>
                  <a:schemeClr val="tx1"/>
                </a:solidFill>
              </a:rPr>
              <a:t>),illetve a Trello (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trello.com/b/VyrzQg6E/main</a:t>
            </a:r>
            <a:r>
              <a:rPr lang="hu-HU" dirty="0">
                <a:solidFill>
                  <a:schemeClr val="tx1"/>
                </a:solidFill>
              </a:rPr>
              <a:t>) oldalunkon.</a:t>
            </a:r>
          </a:p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Az alkalmazásnak lenne egy fő </a:t>
            </a:r>
            <a:r>
              <a:rPr lang="hu-HU" i="1" dirty="0">
                <a:solidFill>
                  <a:schemeClr val="tx1"/>
                </a:solidFill>
              </a:rPr>
              <a:t>CostumerDashboard</a:t>
            </a:r>
            <a:r>
              <a:rPr lang="hu-HU" dirty="0">
                <a:solidFill>
                  <a:schemeClr val="tx1"/>
                </a:solidFill>
              </a:rPr>
              <a:t> felülete mely a főképernyő szerepét töltené be. </a:t>
            </a:r>
          </a:p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Ezen felül megvalósításra kerülne még egy Login, (Admin)Dashboard, Payment és Register felület is mellyel teljes értékű alkalmazást tervezünk készíteni.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5866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A039FA8D-2E92-4A07-BABD-F54307E9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22" y="863288"/>
            <a:ext cx="8534400" cy="1507067"/>
          </a:xfrm>
        </p:spPr>
        <p:txBody>
          <a:bodyPr/>
          <a:lstStyle/>
          <a:p>
            <a:r>
              <a:rPr lang="hu-HU" dirty="0"/>
              <a:t>Pontus :a név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FDF5D403-5B09-4C2E-916B-74D47DB4E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632" y="1870746"/>
            <a:ext cx="8235194" cy="4829424"/>
          </a:xfrm>
        </p:spPr>
        <p:txBody>
          <a:bodyPr>
            <a:normAutofit/>
          </a:bodyPr>
          <a:lstStyle/>
          <a:p>
            <a:pPr algn="l"/>
            <a:r>
              <a:rPr lang="hu-HU" i="0" dirty="0">
                <a:solidFill>
                  <a:schemeClr val="tx1"/>
                </a:solidFill>
                <a:effectLst/>
                <a:latin typeface="+mj-lt"/>
              </a:rPr>
              <a:t>Pontosz egy ősi görög kereskedő birodalom  (</a:t>
            </a:r>
            <a:r>
              <a:rPr lang="el-GR" i="0" dirty="0">
                <a:solidFill>
                  <a:schemeClr val="tx1"/>
                </a:solidFill>
                <a:effectLst/>
                <a:latin typeface="+mj-lt"/>
              </a:rPr>
              <a:t> </a:t>
            </a:r>
            <a:r>
              <a:rPr lang="hu-HU" dirty="0">
                <a:solidFill>
                  <a:schemeClr val="tx1"/>
                </a:solidFill>
                <a:latin typeface="+mj-lt"/>
              </a:rPr>
              <a:t>latinul</a:t>
            </a:r>
            <a:r>
              <a:rPr lang="hu-HU" i="0" dirty="0">
                <a:solidFill>
                  <a:schemeClr val="tx1"/>
                </a:solidFill>
                <a:effectLst/>
                <a:latin typeface="+mj-lt"/>
              </a:rPr>
              <a:t>: </a:t>
            </a:r>
            <a:r>
              <a:rPr lang="hu-HU" i="1" dirty="0">
                <a:solidFill>
                  <a:schemeClr val="tx1"/>
                </a:solidFill>
                <a:effectLst/>
                <a:latin typeface="+mj-lt"/>
              </a:rPr>
              <a:t>Pontus</a:t>
            </a:r>
            <a:r>
              <a:rPr lang="hu-HU" i="0" dirty="0">
                <a:solidFill>
                  <a:schemeClr val="tx1"/>
                </a:solidFill>
                <a:effectLst/>
                <a:latin typeface="+mj-lt"/>
              </a:rPr>
              <a:t>) később</a:t>
            </a:r>
            <a:r>
              <a:rPr lang="hu-HU" i="0" dirty="0" smtClean="0">
                <a:solidFill>
                  <a:schemeClr val="tx1"/>
                </a:solidFill>
                <a:effectLst/>
                <a:latin typeface="+mj-lt"/>
              </a:rPr>
              <a:t>, földrajzi </a:t>
            </a:r>
            <a:r>
              <a:rPr lang="hu-HU" i="0" dirty="0">
                <a:solidFill>
                  <a:schemeClr val="tx1"/>
                </a:solidFill>
                <a:effectLst/>
                <a:latin typeface="+mj-lt"/>
              </a:rPr>
              <a:t>névvé váló ókori ország, a mai </a:t>
            </a:r>
            <a:r>
              <a:rPr lang="hu-HU" i="0" strike="noStrike" dirty="0">
                <a:solidFill>
                  <a:schemeClr val="tx1"/>
                </a:solidFill>
                <a:effectLst/>
                <a:latin typeface="+mj-lt"/>
              </a:rPr>
              <a:t>Törökország</a:t>
            </a:r>
            <a:r>
              <a:rPr lang="hu-HU" i="0" dirty="0">
                <a:solidFill>
                  <a:schemeClr val="tx1"/>
                </a:solidFill>
                <a:effectLst/>
                <a:latin typeface="+mj-lt"/>
              </a:rPr>
              <a:t> területén. </a:t>
            </a:r>
          </a:p>
          <a:p>
            <a:pPr algn="l"/>
            <a:r>
              <a:rPr lang="hu-HU" i="0" dirty="0">
                <a:solidFill>
                  <a:schemeClr val="tx1"/>
                </a:solidFill>
                <a:effectLst/>
                <a:latin typeface="+mj-lt"/>
              </a:rPr>
              <a:t>A név görögül eredetileg egyszerűen a </a:t>
            </a:r>
            <a:r>
              <a:rPr lang="hu-HU" dirty="0">
                <a:solidFill>
                  <a:schemeClr val="tx1"/>
                </a:solidFill>
                <a:latin typeface="+mj-lt"/>
              </a:rPr>
              <a:t>Fekete-tenger</a:t>
            </a:r>
            <a:r>
              <a:rPr lang="hu-HU" i="0" dirty="0">
                <a:solidFill>
                  <a:schemeClr val="tx1"/>
                </a:solidFill>
                <a:effectLst/>
                <a:latin typeface="+mj-lt"/>
              </a:rPr>
              <a:t> neve.</a:t>
            </a:r>
          </a:p>
          <a:p>
            <a:pPr algn="l"/>
            <a:r>
              <a:rPr lang="hu-HU" i="0" dirty="0">
                <a:solidFill>
                  <a:schemeClr val="tx1"/>
                </a:solidFill>
                <a:effectLst/>
                <a:latin typeface="+mj-lt"/>
              </a:rPr>
              <a:t>Később a tengernév kiegészült , latinul </a:t>
            </a:r>
            <a:r>
              <a:rPr lang="hu-HU" i="1" dirty="0">
                <a:solidFill>
                  <a:schemeClr val="tx1"/>
                </a:solidFill>
                <a:effectLst/>
                <a:latin typeface="+mj-lt"/>
              </a:rPr>
              <a:t>Pontus Euxinus</a:t>
            </a:r>
            <a:r>
              <a:rPr lang="hu-HU" i="0" dirty="0">
                <a:solidFill>
                  <a:schemeClr val="tx1"/>
                </a:solidFill>
                <a:effectLst/>
                <a:latin typeface="+mj-lt"/>
              </a:rPr>
              <a:t> alakra.</a:t>
            </a:r>
          </a:p>
          <a:p>
            <a:pPr algn="l"/>
            <a:r>
              <a:rPr lang="hu-HU" i="0" dirty="0">
                <a:solidFill>
                  <a:schemeClr val="tx1"/>
                </a:solidFill>
                <a:effectLst/>
                <a:latin typeface="+mj-lt"/>
              </a:rPr>
              <a:t>A görögség számára Pontosz egy mérhetetlen messzeségben lévő, titokzatos és varázslatos világ volt.</a:t>
            </a:r>
          </a:p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+mj-lt"/>
              </a:rPr>
              <a:t>https://hu.wikipedia.org/wiki/Pontosz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xmlns="" id="{B60155A6-39E5-487E-A2F7-EB90269564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397" y="44852"/>
            <a:ext cx="3942085" cy="329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92428" y="489397"/>
            <a:ext cx="10998558" cy="5808372"/>
          </a:xfrm>
        </p:spPr>
        <p:txBody>
          <a:bodyPr/>
          <a:lstStyle/>
          <a:p>
            <a:pPr marL="0" indent="0">
              <a:buNone/>
            </a:pPr>
            <a:endParaRPr lang="hu-H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Főképernyő (CostumerDashboard</a:t>
            </a:r>
            <a:r>
              <a:rPr lang="hu-HU" dirty="0" smtClean="0">
                <a:solidFill>
                  <a:schemeClr val="tx1"/>
                </a:solidFill>
              </a:rPr>
              <a:t>):</a:t>
            </a: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A</a:t>
            </a:r>
            <a:r>
              <a:rPr lang="hu-HU" i="1" dirty="0">
                <a:solidFill>
                  <a:schemeClr val="tx1"/>
                </a:solidFill>
              </a:rPr>
              <a:t> CostumerDashboard </a:t>
            </a:r>
            <a:r>
              <a:rPr lang="hu-HU" dirty="0">
                <a:solidFill>
                  <a:schemeClr val="tx1"/>
                </a:solidFill>
              </a:rPr>
              <a:t>a legfontosabb  </a:t>
            </a:r>
            <a:r>
              <a:rPr lang="hu-HU" i="1" dirty="0">
                <a:solidFill>
                  <a:schemeClr val="tx1"/>
                </a:solidFill>
              </a:rPr>
              <a:t> </a:t>
            </a:r>
            <a:r>
              <a:rPr lang="hu-HU" dirty="0">
                <a:solidFill>
                  <a:schemeClr val="tx1"/>
                </a:solidFill>
              </a:rPr>
              <a:t>felület melyről tudjuk végezni a termékek vásárlását illetve a bejelentkezést az alkalmazásba. </a:t>
            </a:r>
          </a:p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A fő képernyőn helyet kapna egy kosár funkció is mellyel a vásárolt termékek mennyiségét illetve árát nyomon tudjuk követni a vásárlás/böngészés során.</a:t>
            </a:r>
          </a:p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 A felületet hirdetések vagy animációs képek színesítenék.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328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92428" y="489397"/>
            <a:ext cx="10998558" cy="580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A Főképernyő tervezett kinézete: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6" r="33166" b="5597"/>
          <a:stretch/>
        </p:blipFill>
        <p:spPr>
          <a:xfrm>
            <a:off x="2303783" y="1067168"/>
            <a:ext cx="6346937" cy="4652829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0" y="5940324"/>
            <a:ext cx="121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(W.I.P)</a:t>
            </a:r>
          </a:p>
          <a:p>
            <a:r>
              <a:rPr lang="hu-HU" dirty="0"/>
              <a:t>Nem ez a végleges kinézet! Ilyet, hasonlót szeretnénk de a megvalósítás gátat szabhat ennek a kinézetnek.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xmlns="" id="{56A95594-4938-44D3-AD48-78FF9C4E58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406" y="4510160"/>
            <a:ext cx="1601126" cy="143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92428" y="489397"/>
            <a:ext cx="10998558" cy="5808372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Bejelentkezés(Login):</a:t>
            </a: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Ez a felület létfontosságát még vitatjuk mert lehet olyan megoldást eszközölünk melyben sem a bejelentkezés sem a regisztrációra nincs szükség. A bejelentkezés oldal egy felugró ablak lenne mellyel az adott felhasználó, illetve admin betudna jelentkezni a saját profiljába. Admin esetén külön felület is lenne mellet admini teendőit tudná ellátni a felhasználó esetében pedig eltudja kezdeni a vásárlást. </a:t>
            </a:r>
          </a:p>
        </p:txBody>
      </p:sp>
    </p:spTree>
    <p:extLst>
      <p:ext uri="{BB962C8B-B14F-4D97-AF65-F5344CB8AC3E}">
        <p14:creationId xmlns:p14="http://schemas.microsoft.com/office/powerpoint/2010/main" val="21081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92428" y="489397"/>
            <a:ext cx="10998558" cy="852842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A bejelentkezés tervezett kinézete: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95075" y="6116554"/>
            <a:ext cx="1209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Nem ez a végleges kinézet! Ilyet, hasonlót szeretnénk de a megvalósítás gátat szabhat ennek a kinézetnek.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xmlns="" id="{D453FD18-8D09-4955-81F9-96F002090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406" y="4510160"/>
            <a:ext cx="1601126" cy="1430164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7" r="47879" b="44916"/>
          <a:stretch/>
        </p:blipFill>
        <p:spPr>
          <a:xfrm>
            <a:off x="1583301" y="1043188"/>
            <a:ext cx="8140248" cy="453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9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92428" y="489397"/>
            <a:ext cx="10998558" cy="5808372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(Admin)Dashboard:</a:t>
            </a: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Admin dashboard arra szolgál, hogy az admin láthassa majd a regisztrál felhasználók adatait listába rendezve, tranzakciókat, admin admint tudjon hozzáadni és a termékek adattábláját láthassa tudja frissíteni, bővíteni,tudjon belőle törölni hozzáadni.</a:t>
            </a:r>
          </a:p>
        </p:txBody>
      </p:sp>
    </p:spTree>
    <p:extLst>
      <p:ext uri="{BB962C8B-B14F-4D97-AF65-F5344CB8AC3E}">
        <p14:creationId xmlns:p14="http://schemas.microsoft.com/office/powerpoint/2010/main" val="143564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8204" y="170615"/>
            <a:ext cx="10998558" cy="878009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(Admin)Dashboard tervezett kinézete: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7" r="45582" b="24647"/>
          <a:stretch/>
        </p:blipFill>
        <p:spPr>
          <a:xfrm>
            <a:off x="2576778" y="983875"/>
            <a:ext cx="6761409" cy="5027307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xmlns="" id="{59DFCE8C-CAC0-46DB-8788-5FA953ACD0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406" y="4510160"/>
            <a:ext cx="1601126" cy="143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166</TotalTime>
  <Words>613</Words>
  <Application>Microsoft Office PowerPoint</Application>
  <PresentationFormat>Szélesvásznú</PresentationFormat>
  <Paragraphs>59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Szelet</vt:lpstr>
      <vt:lpstr>Szoftverfejlesztés mérnököknek projekt előrehaladás prezentáció</vt:lpstr>
      <vt:lpstr>Projekt ötlet bemutatása „Pontus Shop”</vt:lpstr>
      <vt:lpstr>Pontus :a név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Szoftverfejlesztés mérnököknek projekt előrehaladás prezentáció</dc:title>
  <dc:creator>Tibi</dc:creator>
  <cp:lastModifiedBy>Tibi</cp:lastModifiedBy>
  <cp:revision>45</cp:revision>
  <dcterms:created xsi:type="dcterms:W3CDTF">2021-04-14T10:08:23Z</dcterms:created>
  <dcterms:modified xsi:type="dcterms:W3CDTF">2021-04-15T09:35:04Z</dcterms:modified>
</cp:coreProperties>
</file>