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345F1-4203-7F4C-558A-B2EB917E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01761-634A-75EF-2E15-5D5BC9074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72673-A105-FC13-909B-D633D2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6EE7D-7806-5AE8-648C-7A39FBD8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8DA261-F645-A619-116B-25E106FE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758A5-25D6-F050-8B70-E22092C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43AA00-88DC-A0E5-66B3-B57447587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E0358-5E28-C0AD-E4D8-E5CDDFEB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D1055-1707-E400-D250-DE4617F6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13B06-96E7-7623-59C3-625EF902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5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D5340-6CDC-C248-0B24-74D469FE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9A3D77-81C1-E9CF-14F4-B29E44C9E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5DECD-0B78-8433-E792-C016CAC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224DB-5920-DCA2-28E1-B08F255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D824C-022E-B9AF-DE8B-32913269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1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571F8-D6D7-98BE-5AC4-61DE6A97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DEC45-2FE3-4181-E91F-C1E99351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88F80-14AA-0C37-B368-0B2EAB95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0FB84-F20D-D32B-1BE0-60032D68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87D9A-6034-7673-5A59-F213009D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46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1818-9559-3F7A-B53D-A515AB45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81F2FD-5316-2AD0-5BFA-803D9105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7C755-14F6-3691-8B78-86022B81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6F26B-1B12-5FA4-9DE4-35ABD06F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94B09-8E86-8649-20EB-D6920722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2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5AD0-5C57-52AC-98B5-B18EB6A7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7F6B7-DF0D-E011-CEAC-0FE3466DA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D0DDEA-F3BD-2A4A-D915-04668E512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501666-FAFC-3217-A466-B24BB57A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C537B-8A1B-CB8E-FCBF-6512AE2A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A80CC8-8620-C73F-D095-073E0F58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4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A25EB-AE99-8885-C3FB-DC9B7288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82269-04E0-EFDF-BB84-92972069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6265F-0E23-9EBF-B2A2-242CF5A5B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334CA3-8D41-E9EC-19EB-DAC0946EF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6DDF25-9511-239C-3E99-E1DC7AF4C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331EFE-9802-E80C-461D-8245DE8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28A3D1-A232-5A0C-5562-72BE6D78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531DA6-91F4-7B84-B925-2170A8C0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90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EA50B-555B-12F8-FE80-551F7724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E60204-0897-90AC-71B7-3D535732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18A168-5456-9C55-E8AE-035CAA05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3E19AF-F148-D536-F63E-4CFCDBB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1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0BEFDC-FE14-A0BF-B8AA-17C3A10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99EB06-F17B-F028-3D7F-82070838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E535F-F0B3-ED2C-6075-88A18964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98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DCE5E-67FE-E415-EF65-E598F2C2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27064-B093-1AC1-69AE-B395E141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08619-FD33-C3BD-249B-027B895A6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048636-6F58-7C1B-1DFC-1B35D9D6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DBF24-006C-6294-FE68-BD8F47E9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860FE0-F069-AA66-7D65-F6D90100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4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0D243-088A-C220-5741-6E3C6F3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580DC2-EA1D-5E56-101B-34D8C376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7B9A7D-517E-8E79-2599-2D16B037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0C6E4-73D2-6B00-7034-DF69AC7E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28FB7D-8BFA-002A-678A-AC2F2FF9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EB7BEC-07DE-E829-1B45-3D0D0CF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9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B6845B-84F9-7772-529A-22BC4011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D7B8FE-6969-E993-F930-4843DD2D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3433E-C490-13EC-5190-B10265CA6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4E32-AF91-4F12-B5E2-A106123B4EC2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F5C36-3EF2-0FFF-E3F3-42F5E7408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A58DE-F15B-1A1D-ECAD-1660FE1D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9785-9EE0-4975-AC34-108EA5C731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5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EB4E07E-605C-2D1D-64FA-95D75FD9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46130"/>
              </p:ext>
            </p:extLst>
          </p:nvPr>
        </p:nvGraphicFramePr>
        <p:xfrm>
          <a:off x="929342" y="4699997"/>
          <a:ext cx="575500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1162512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8507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34630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388947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5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do produto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Categoria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Preço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Ypê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detergente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38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sabão em pó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29459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DF7DEBA-42E1-6831-494C-54144AC0C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10722"/>
              </p:ext>
            </p:extLst>
          </p:nvPr>
        </p:nvGraphicFramePr>
        <p:xfrm>
          <a:off x="5242451" y="2687320"/>
          <a:ext cx="6668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741978394"/>
                    </a:ext>
                  </a:extLst>
                </a:gridCol>
                <a:gridCol w="800418">
                  <a:extLst>
                    <a:ext uri="{9D8B030D-6E8A-4147-A177-3AD203B41FA5}">
                      <a16:colId xmlns:a16="http://schemas.microsoft.com/office/drawing/2014/main" val="2482811809"/>
                    </a:ext>
                  </a:extLst>
                </a:gridCol>
                <a:gridCol w="1116394">
                  <a:extLst>
                    <a:ext uri="{9D8B030D-6E8A-4147-A177-3AD203B41FA5}">
                      <a16:colId xmlns:a16="http://schemas.microsoft.com/office/drawing/2014/main" val="1035135275"/>
                    </a:ext>
                  </a:extLst>
                </a:gridCol>
                <a:gridCol w="1232218">
                  <a:extLst>
                    <a:ext uri="{9D8B030D-6E8A-4147-A177-3AD203B41FA5}">
                      <a16:colId xmlns:a16="http://schemas.microsoft.com/office/drawing/2014/main" val="384776669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2824638285"/>
                    </a:ext>
                  </a:extLst>
                </a:gridCol>
                <a:gridCol w="1802384">
                  <a:extLst>
                    <a:ext uri="{9D8B030D-6E8A-4147-A177-3AD203B41FA5}">
                      <a16:colId xmlns:a16="http://schemas.microsoft.com/office/drawing/2014/main" val="137537504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9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Limite de crédito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34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A,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1111-1111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9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B,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2222-2222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717672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14651A5-BA18-C073-1B86-924F46ED5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16593"/>
              </p:ext>
            </p:extLst>
          </p:nvPr>
        </p:nvGraphicFramePr>
        <p:xfrm>
          <a:off x="1453278" y="410483"/>
          <a:ext cx="8128000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42312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9566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15061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42682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084767"/>
                    </a:ext>
                  </a:extLst>
                </a:gridCol>
              </a:tblGrid>
              <a:tr h="270235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 do pedido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 do produto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 do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do pedido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do pedido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12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03/05/2023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04/05/2023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537039"/>
                  </a:ext>
                </a:extLst>
              </a:tr>
            </a:tbl>
          </a:graphicData>
        </a:graphic>
      </p:graphicFrame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35584AB9-B69D-C3E3-62E9-6480BD913432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5137275" y="2538007"/>
            <a:ext cx="932331" cy="17232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F079E7C-97B1-7D9F-3049-BD38780785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1248" y="2437536"/>
            <a:ext cx="3015127" cy="245606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9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74CC5-A6AF-45AB-D08E-8FE48D79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Representação textual – (informal)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A481B-0802-C271-8AA6-58925E54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Produtos (</a:t>
            </a:r>
            <a:r>
              <a:rPr lang="pt-BR" u="sng" dirty="0"/>
              <a:t>codigo</a:t>
            </a:r>
            <a:r>
              <a:rPr lang="pt-BR" dirty="0"/>
              <a:t>, nome, categoria, preco)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Clientes (</a:t>
            </a:r>
            <a:r>
              <a:rPr lang="pt-BR" u="sng" dirty="0"/>
              <a:t>codigo</a:t>
            </a:r>
            <a:r>
              <a:rPr lang="pt-BR" dirty="0"/>
              <a:t>, nome, endereço, telefone, status, limiteCredito)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Pedidos (codigo, </a:t>
            </a:r>
            <a:r>
              <a:rPr lang="pt-BR" u="sng" dirty="0"/>
              <a:t>codProduto#, codCliente#, </a:t>
            </a:r>
            <a:r>
              <a:rPr lang="pt-BR" dirty="0"/>
              <a:t>dataPedido, qtddPedido)</a:t>
            </a:r>
          </a:p>
          <a:p>
            <a:pPr marL="0" indent="0">
              <a:buNone/>
            </a:pPr>
            <a:r>
              <a:rPr lang="pt-BR" dirty="0"/>
              <a:t>	codProduto referencia produto (codigo)</a:t>
            </a:r>
          </a:p>
          <a:p>
            <a:pPr marL="0" indent="0">
              <a:buNone/>
            </a:pPr>
            <a:r>
              <a:rPr lang="pt-BR" dirty="0"/>
              <a:t>	codCliente referencia cliente (codigo)</a:t>
            </a:r>
          </a:p>
        </p:txBody>
      </p:sp>
    </p:spTree>
    <p:extLst>
      <p:ext uri="{BB962C8B-B14F-4D97-AF65-F5344CB8AC3E}">
        <p14:creationId xmlns:p14="http://schemas.microsoft.com/office/powerpoint/2010/main" val="2948649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Representação textual – (informal)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MARILIA FILETO</dc:creator>
  <cp:lastModifiedBy>MARILIA FILETO</cp:lastModifiedBy>
  <cp:revision>10</cp:revision>
  <dcterms:created xsi:type="dcterms:W3CDTF">2023-05-04T20:32:40Z</dcterms:created>
  <dcterms:modified xsi:type="dcterms:W3CDTF">2023-05-04T20:56:37Z</dcterms:modified>
</cp:coreProperties>
</file>