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2" r:id="rId7"/>
    <p:sldId id="263" r:id="rId8"/>
    <p:sldId id="264" r:id="rId9"/>
    <p:sldId id="265" r:id="rId10"/>
    <p:sldId id="261"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0" d="100"/>
          <a:sy n="50" d="100"/>
        </p:scale>
        <p:origin x="-1267"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3/20/2016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3/20/2016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3/20/2016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Progress</a:t>
            </a:r>
            <a:br>
              <a:rPr lang="en-US" dirty="0" smtClean="0"/>
            </a:br>
            <a:r>
              <a:rPr lang="en-US" dirty="0" smtClean="0"/>
              <a:t>2016-03-23</a:t>
            </a:r>
            <a:endParaRPr lang="en-US" dirty="0"/>
          </a:p>
        </p:txBody>
      </p:sp>
      <p:sp>
        <p:nvSpPr>
          <p:cNvPr id="3" name="Subtitle 2"/>
          <p:cNvSpPr>
            <a:spLocks noGrp="1"/>
          </p:cNvSpPr>
          <p:nvPr>
            <p:ph type="subTitle" idx="1"/>
          </p:nvPr>
        </p:nvSpPr>
        <p:spPr/>
        <p:txBody>
          <a:bodyPr/>
          <a:lstStyle/>
          <a:p>
            <a:r>
              <a:rPr lang="en-US" dirty="0" smtClean="0"/>
              <a:t>Muhammad </a:t>
            </a:r>
            <a:r>
              <a:rPr lang="en-US" dirty="0" err="1" smtClean="0"/>
              <a:t>Arif</a:t>
            </a:r>
            <a:r>
              <a:rPr lang="en-US" dirty="0" smtClean="0"/>
              <a:t> </a:t>
            </a:r>
            <a:r>
              <a:rPr lang="en-US" dirty="0" err="1" smtClean="0"/>
              <a:t>Nasution</a:t>
            </a:r>
            <a:endParaRPr lang="en-US" dirty="0"/>
          </a:p>
          <a:p>
            <a:r>
              <a:rPr lang="en-US" dirty="0" smtClean="0"/>
              <a:t>1306500580</a:t>
            </a:r>
            <a:endParaRPr lang="en-US" dirty="0"/>
          </a:p>
        </p:txBody>
      </p:sp>
    </p:spTree>
    <p:extLst>
      <p:ext uri="{BB962C8B-B14F-4D97-AF65-F5344CB8AC3E}">
        <p14:creationId xmlns:p14="http://schemas.microsoft.com/office/powerpoint/2010/main" val="7698746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Representasi</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8738" y="2057400"/>
            <a:ext cx="3090862" cy="4084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057399"/>
            <a:ext cx="1828800" cy="4084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3250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13612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77500" lnSpcReduction="20000"/>
          </a:bodyPr>
          <a:lstStyle/>
          <a:p>
            <a:r>
              <a:rPr lang="en-US" dirty="0"/>
              <a:t>Convolutional networks perceive images as volumes; i.e. three-dimensional objects, rather than flat canvases to be measured only by width and height. That’s because digital color images have a red-blue-green (RGB) encoding, mixing those three colors to produce the color spectrum humans perceive. A convolutional network ingests such images as three separate strata of color stacked one on top of the other</a:t>
            </a:r>
            <a:r>
              <a:rPr lang="en-US" dirty="0" smtClean="0"/>
              <a:t>.</a:t>
            </a:r>
          </a:p>
          <a:p>
            <a:endParaRPr lang="en-US" dirty="0"/>
          </a:p>
          <a:p>
            <a:r>
              <a:rPr lang="en-US" dirty="0" smtClean="0"/>
              <a:t>CNN </a:t>
            </a:r>
            <a:r>
              <a:rPr lang="en-US" dirty="0" err="1" smtClean="0"/>
              <a:t>memperlakukan</a:t>
            </a:r>
            <a:r>
              <a:rPr lang="en-US" dirty="0" smtClean="0"/>
              <a:t> image </a:t>
            </a:r>
            <a:r>
              <a:rPr lang="en-US" dirty="0" err="1" smtClean="0"/>
              <a:t>sebagai</a:t>
            </a:r>
            <a:r>
              <a:rPr lang="en-US" dirty="0" smtClean="0"/>
              <a:t> volume, </a:t>
            </a:r>
            <a:r>
              <a:rPr lang="en-US" dirty="0" err="1" smtClean="0"/>
              <a:t>yaitu</a:t>
            </a:r>
            <a:r>
              <a:rPr lang="en-US" dirty="0" smtClean="0"/>
              <a:t> 3d </a:t>
            </a:r>
            <a:r>
              <a:rPr lang="en-US" dirty="0" err="1" smtClean="0"/>
              <a:t>objek</a:t>
            </a:r>
            <a:r>
              <a:rPr lang="en-US" dirty="0" smtClean="0"/>
              <a:t>, </a:t>
            </a:r>
            <a:r>
              <a:rPr lang="en-US" dirty="0" err="1" smtClean="0"/>
              <a:t>daripada</a:t>
            </a:r>
            <a:r>
              <a:rPr lang="en-US" dirty="0" smtClean="0"/>
              <a:t> </a:t>
            </a:r>
            <a:r>
              <a:rPr lang="en-US" dirty="0" err="1" smtClean="0"/>
              <a:t>kanvas</a:t>
            </a:r>
            <a:r>
              <a:rPr lang="en-US" dirty="0" smtClean="0"/>
              <a:t> </a:t>
            </a:r>
            <a:r>
              <a:rPr lang="en-US" dirty="0" err="1" smtClean="0"/>
              <a:t>datar</a:t>
            </a:r>
            <a:r>
              <a:rPr lang="en-US" dirty="0" smtClean="0"/>
              <a:t> yang </a:t>
            </a:r>
            <a:r>
              <a:rPr lang="en-US" dirty="0" err="1" smtClean="0"/>
              <a:t>dihitung</a:t>
            </a:r>
            <a:r>
              <a:rPr lang="en-US" dirty="0" smtClean="0"/>
              <a:t> </a:t>
            </a:r>
            <a:r>
              <a:rPr lang="en-US" dirty="0" err="1" smtClean="0"/>
              <a:t>berdasarkan</a:t>
            </a:r>
            <a:r>
              <a:rPr lang="en-US" dirty="0" smtClean="0"/>
              <a:t> </a:t>
            </a:r>
            <a:r>
              <a:rPr lang="en-US" dirty="0" err="1" smtClean="0"/>
              <a:t>lebar</a:t>
            </a:r>
            <a:r>
              <a:rPr lang="en-US" dirty="0" smtClean="0"/>
              <a:t> </a:t>
            </a:r>
            <a:r>
              <a:rPr lang="en-US" dirty="0" err="1" smtClean="0"/>
              <a:t>dan</a:t>
            </a:r>
            <a:r>
              <a:rPr lang="en-US" dirty="0" smtClean="0"/>
              <a:t> </a:t>
            </a:r>
            <a:r>
              <a:rPr lang="en-US" dirty="0" err="1" smtClean="0"/>
              <a:t>tinggi</a:t>
            </a:r>
            <a:r>
              <a:rPr lang="en-US" dirty="0" smtClean="0"/>
              <a:t>. Hal </a:t>
            </a:r>
            <a:r>
              <a:rPr lang="en-US" dirty="0" err="1" smtClean="0"/>
              <a:t>tersebut</a:t>
            </a:r>
            <a:r>
              <a:rPr lang="en-US" dirty="0" smtClean="0"/>
              <a:t> </a:t>
            </a:r>
            <a:r>
              <a:rPr lang="en-US" dirty="0" err="1" smtClean="0"/>
              <a:t>dikarenakan</a:t>
            </a:r>
            <a:r>
              <a:rPr lang="en-US" dirty="0" smtClean="0"/>
              <a:t> image digital </a:t>
            </a:r>
            <a:r>
              <a:rPr lang="en-US" dirty="0" err="1" smtClean="0"/>
              <a:t>memiliki</a:t>
            </a:r>
            <a:r>
              <a:rPr lang="en-US" dirty="0" smtClean="0"/>
              <a:t> RGB, </a:t>
            </a:r>
            <a:r>
              <a:rPr lang="en-US" dirty="0" err="1" smtClean="0"/>
              <a:t>menggabungkan</a:t>
            </a:r>
            <a:r>
              <a:rPr lang="en-US" dirty="0" smtClean="0"/>
              <a:t> 3 </a:t>
            </a:r>
            <a:r>
              <a:rPr lang="en-US" dirty="0" err="1" smtClean="0"/>
              <a:t>warna</a:t>
            </a:r>
            <a:r>
              <a:rPr lang="en-US" dirty="0" smtClean="0"/>
              <a:t> </a:t>
            </a:r>
            <a:r>
              <a:rPr lang="en-US" dirty="0" err="1" smtClean="0"/>
              <a:t>untuk</a:t>
            </a:r>
            <a:r>
              <a:rPr lang="en-US" dirty="0" smtClean="0"/>
              <a:t> </a:t>
            </a:r>
            <a:r>
              <a:rPr lang="en-US" dirty="0" err="1" smtClean="0"/>
              <a:t>memproduksi</a:t>
            </a:r>
            <a:r>
              <a:rPr lang="en-US" dirty="0" smtClean="0"/>
              <a:t> </a:t>
            </a:r>
            <a:r>
              <a:rPr lang="en-US" dirty="0" err="1" smtClean="0"/>
              <a:t>warna</a:t>
            </a:r>
            <a:r>
              <a:rPr lang="en-US" dirty="0" smtClean="0"/>
              <a:t> </a:t>
            </a:r>
            <a:r>
              <a:rPr lang="en-US" dirty="0" err="1" smtClean="0"/>
              <a:t>sesuai</a:t>
            </a:r>
            <a:r>
              <a:rPr lang="en-US" dirty="0" smtClean="0"/>
              <a:t> </a:t>
            </a:r>
            <a:r>
              <a:rPr lang="en-US" dirty="0" err="1" smtClean="0"/>
              <a:t>perspektif</a:t>
            </a:r>
            <a:r>
              <a:rPr lang="en-US" dirty="0" smtClean="0"/>
              <a:t> </a:t>
            </a:r>
            <a:r>
              <a:rPr lang="en-US" dirty="0" err="1" smtClean="0"/>
              <a:t>manusia</a:t>
            </a:r>
            <a:r>
              <a:rPr lang="en-US" dirty="0" smtClean="0"/>
              <a:t>. CNN </a:t>
            </a:r>
            <a:endParaRPr lang="en-US" dirty="0"/>
          </a:p>
        </p:txBody>
      </p:sp>
    </p:spTree>
    <p:extLst>
      <p:ext uri="{BB962C8B-B14F-4D97-AF65-F5344CB8AC3E}">
        <p14:creationId xmlns:p14="http://schemas.microsoft.com/office/powerpoint/2010/main" val="36512782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Channel</a:t>
            </a:r>
            <a:endParaRPr lang="en-US" dirty="0"/>
          </a:p>
        </p:txBody>
      </p:sp>
      <p:sp>
        <p:nvSpPr>
          <p:cNvPr id="3" name="Content Placeholder 2"/>
          <p:cNvSpPr>
            <a:spLocks noGrp="1"/>
          </p:cNvSpPr>
          <p:nvPr>
            <p:ph idx="1"/>
          </p:nvPr>
        </p:nvSpPr>
        <p:spPr/>
        <p:txBody>
          <a:bodyPr>
            <a:normAutofit fontScale="92500" lnSpcReduction="20000"/>
          </a:bodyPr>
          <a:lstStyle/>
          <a:p>
            <a:r>
              <a:rPr lang="en-US" dirty="0"/>
              <a:t>So a convolutional network receives a normal color image as a rectangular box whose width and height are measured by the number of pixels along those dimensions, and whose depth is three layers deep, one for each letter in RGB. Those depth layers are referred to as </a:t>
            </a:r>
            <a:r>
              <a:rPr lang="en-US" i="1" dirty="0"/>
              <a:t>channels</a:t>
            </a:r>
            <a:r>
              <a:rPr lang="en-US" dirty="0" smtClean="0"/>
              <a:t>.</a:t>
            </a:r>
          </a:p>
          <a:p>
            <a:r>
              <a:rPr lang="en-US" dirty="0" smtClean="0"/>
              <a:t>CNN </a:t>
            </a:r>
            <a:r>
              <a:rPr lang="en-US" dirty="0" err="1" smtClean="0"/>
              <a:t>mengambil</a:t>
            </a:r>
            <a:r>
              <a:rPr lang="en-US" dirty="0" smtClean="0"/>
              <a:t> </a:t>
            </a:r>
            <a:r>
              <a:rPr lang="en-US" dirty="0" err="1" smtClean="0"/>
              <a:t>warna</a:t>
            </a:r>
            <a:r>
              <a:rPr lang="en-US" dirty="0" smtClean="0"/>
              <a:t> normal </a:t>
            </a:r>
            <a:r>
              <a:rPr lang="en-US" dirty="0" err="1" smtClean="0"/>
              <a:t>dari</a:t>
            </a:r>
            <a:r>
              <a:rPr lang="en-US" dirty="0" smtClean="0"/>
              <a:t> </a:t>
            </a:r>
            <a:r>
              <a:rPr lang="en-US" dirty="0" err="1" smtClean="0"/>
              <a:t>gambar</a:t>
            </a:r>
            <a:r>
              <a:rPr lang="en-US" dirty="0" smtClean="0"/>
              <a:t> </a:t>
            </a:r>
            <a:r>
              <a:rPr lang="en-US" dirty="0" err="1" smtClean="0"/>
              <a:t>kedalam</a:t>
            </a:r>
            <a:r>
              <a:rPr lang="en-US" dirty="0" smtClean="0"/>
              <a:t> </a:t>
            </a:r>
            <a:r>
              <a:rPr lang="en-US" dirty="0" err="1" smtClean="0"/>
              <a:t>sebuah</a:t>
            </a:r>
            <a:r>
              <a:rPr lang="en-US" dirty="0" smtClean="0"/>
              <a:t> </a:t>
            </a:r>
            <a:r>
              <a:rPr lang="en-US" dirty="0" err="1" smtClean="0"/>
              <a:t>kotak</a:t>
            </a:r>
            <a:r>
              <a:rPr lang="en-US" dirty="0" smtClean="0"/>
              <a:t> </a:t>
            </a:r>
            <a:r>
              <a:rPr lang="en-US" dirty="0" err="1" smtClean="0"/>
              <a:t>dengan</a:t>
            </a:r>
            <a:r>
              <a:rPr lang="en-US" dirty="0" smtClean="0"/>
              <a:t> </a:t>
            </a:r>
            <a:r>
              <a:rPr lang="en-US" dirty="0" err="1" smtClean="0"/>
              <a:t>panjang</a:t>
            </a:r>
            <a:r>
              <a:rPr lang="en-US" dirty="0" smtClean="0"/>
              <a:t> </a:t>
            </a:r>
            <a:r>
              <a:rPr lang="en-US" dirty="0" err="1" smtClean="0"/>
              <a:t>dan</a:t>
            </a:r>
            <a:r>
              <a:rPr lang="en-US" dirty="0" smtClean="0"/>
              <a:t> </a:t>
            </a:r>
            <a:r>
              <a:rPr lang="en-US" dirty="0" err="1" smtClean="0"/>
              <a:t>lebar</a:t>
            </a:r>
            <a:r>
              <a:rPr lang="en-US" dirty="0" smtClean="0"/>
              <a:t> </a:t>
            </a:r>
            <a:r>
              <a:rPr lang="en-US" dirty="0" err="1" smtClean="0"/>
              <a:t>dihitung</a:t>
            </a:r>
            <a:r>
              <a:rPr lang="en-US" dirty="0" smtClean="0"/>
              <a:t> </a:t>
            </a:r>
            <a:r>
              <a:rPr lang="en-US" dirty="0" err="1" smtClean="0"/>
              <a:t>berdasarkan</a:t>
            </a:r>
            <a:r>
              <a:rPr lang="en-US" dirty="0" smtClean="0"/>
              <a:t> </a:t>
            </a:r>
            <a:r>
              <a:rPr lang="en-US" dirty="0" err="1" smtClean="0"/>
              <a:t>jumlah</a:t>
            </a:r>
            <a:r>
              <a:rPr lang="en-US" dirty="0" smtClean="0"/>
              <a:t> pixel </a:t>
            </a:r>
            <a:r>
              <a:rPr lang="en-US" dirty="0" err="1" smtClean="0"/>
              <a:t>sesuai</a:t>
            </a:r>
            <a:r>
              <a:rPr lang="en-US" dirty="0" smtClean="0"/>
              <a:t> </a:t>
            </a:r>
            <a:r>
              <a:rPr lang="en-US" dirty="0" err="1" smtClean="0"/>
              <a:t>dimensi</a:t>
            </a:r>
            <a:r>
              <a:rPr lang="en-US" dirty="0" smtClean="0"/>
              <a:t> </a:t>
            </a:r>
            <a:r>
              <a:rPr lang="en-US" dirty="0" err="1" smtClean="0"/>
              <a:t>gambar</a:t>
            </a:r>
            <a:r>
              <a:rPr lang="en-US" dirty="0" smtClean="0"/>
              <a:t> </a:t>
            </a:r>
            <a:r>
              <a:rPr lang="en-US" dirty="0" err="1" smtClean="0"/>
              <a:t>dan</a:t>
            </a:r>
            <a:r>
              <a:rPr lang="en-US" dirty="0" smtClean="0"/>
              <a:t> </a:t>
            </a:r>
            <a:r>
              <a:rPr lang="en-US" dirty="0" err="1" smtClean="0"/>
              <a:t>memiliki</a:t>
            </a:r>
            <a:r>
              <a:rPr lang="en-US" dirty="0" smtClean="0"/>
              <a:t> 3 depth.</a:t>
            </a:r>
          </a:p>
          <a:p>
            <a:r>
              <a:rPr lang="en-US" dirty="0" smtClean="0"/>
              <a:t>Depth layer </a:t>
            </a:r>
            <a:r>
              <a:rPr lang="en-US" dirty="0" err="1" smtClean="0"/>
              <a:t>adalah</a:t>
            </a:r>
            <a:r>
              <a:rPr lang="en-US" dirty="0" smtClean="0"/>
              <a:t> channel</a:t>
            </a:r>
            <a:endParaRPr lang="en-US" dirty="0"/>
          </a:p>
        </p:txBody>
      </p:sp>
    </p:spTree>
    <p:extLst>
      <p:ext uri="{BB962C8B-B14F-4D97-AF65-F5344CB8AC3E}">
        <p14:creationId xmlns:p14="http://schemas.microsoft.com/office/powerpoint/2010/main" val="21422113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Activation Map</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9260626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Stride</a:t>
            </a:r>
            <a:endParaRPr lang="en-US" dirty="0"/>
          </a:p>
        </p:txBody>
      </p:sp>
      <p:sp>
        <p:nvSpPr>
          <p:cNvPr id="3" name="Content Placeholder 2"/>
          <p:cNvSpPr>
            <a:spLocks noGrp="1"/>
          </p:cNvSpPr>
          <p:nvPr>
            <p:ph idx="1"/>
          </p:nvPr>
        </p:nvSpPr>
        <p:spPr/>
        <p:txBody>
          <a:bodyPr/>
          <a:lstStyle/>
          <a:p>
            <a:r>
              <a:rPr lang="en-US" dirty="0" err="1" smtClean="0"/>
              <a:t>Jumlah</a:t>
            </a:r>
            <a:r>
              <a:rPr lang="en-US" dirty="0" smtClean="0"/>
              <a:t> </a:t>
            </a:r>
            <a:r>
              <a:rPr lang="en-US" dirty="0" err="1" smtClean="0"/>
              <a:t>pergerakan</a:t>
            </a:r>
            <a:endParaRPr lang="en-US" dirty="0" smtClean="0"/>
          </a:p>
          <a:p>
            <a:r>
              <a:rPr lang="en-US" dirty="0" err="1" smtClean="0"/>
              <a:t>Untuk</a:t>
            </a:r>
            <a:r>
              <a:rPr lang="en-US" dirty="0" smtClean="0"/>
              <a:t> </a:t>
            </a:r>
            <a:r>
              <a:rPr lang="en-US" dirty="0" err="1" smtClean="0"/>
              <a:t>menciptakan</a:t>
            </a:r>
            <a:r>
              <a:rPr lang="en-US" smtClean="0"/>
              <a:t> activation map</a:t>
            </a:r>
            <a:endParaRPr lang="en-US" dirty="0"/>
          </a:p>
        </p:txBody>
      </p:sp>
    </p:spTree>
    <p:extLst>
      <p:ext uri="{BB962C8B-B14F-4D97-AF65-F5344CB8AC3E}">
        <p14:creationId xmlns:p14="http://schemas.microsoft.com/office/powerpoint/2010/main" val="8671543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Arsitektur</a:t>
            </a:r>
            <a:endParaRPr lang="en-US"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2241" t="26875" r="23997" b="26250"/>
          <a:stretch/>
        </p:blipFill>
        <p:spPr bwMode="auto">
          <a:xfrm>
            <a:off x="304800" y="1721223"/>
            <a:ext cx="8458200" cy="414617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81567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 Code</a:t>
            </a:r>
            <a:endParaRPr lang="en-US"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9239" t="28125" r="18199" b="19687"/>
          <a:stretch/>
        </p:blipFill>
        <p:spPr bwMode="auto">
          <a:xfrm>
            <a:off x="471345" y="2057400"/>
            <a:ext cx="8291655" cy="3352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63100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org.deeplearning4j.nn.weights. </a:t>
            </a:r>
            <a:r>
              <a:rPr lang="en-US" sz="3200" dirty="0" err="1"/>
              <a:t>WeightInitUtil</a:t>
            </a:r>
            <a:endParaRPr lang="en-US" sz="3200" dirty="0"/>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7160" t="22813" r="26808" b="13125"/>
          <a:stretch/>
        </p:blipFill>
        <p:spPr bwMode="auto">
          <a:xfrm>
            <a:off x="944880" y="1752599"/>
            <a:ext cx="6979920" cy="44478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2172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Pooling</a:t>
            </a:r>
            <a:endParaRPr lang="en-US" dirty="0"/>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2415" t="38750" r="38580" b="27812"/>
          <a:stretch/>
        </p:blipFill>
        <p:spPr bwMode="auto">
          <a:xfrm>
            <a:off x="706168" y="2057400"/>
            <a:ext cx="7599632" cy="366288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16080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TotalTime>
  <Words>183</Words>
  <Application>Microsoft Office PowerPoint</Application>
  <PresentationFormat>On-screen Show (4:3)</PresentationFormat>
  <Paragraphs>19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Progress 2016-03-23</vt:lpstr>
      <vt:lpstr>PowerPoint Presentation</vt:lpstr>
      <vt:lpstr>Channel</vt:lpstr>
      <vt:lpstr>Activation Map</vt:lpstr>
      <vt:lpstr>Stride</vt:lpstr>
      <vt:lpstr>Arsitektur</vt:lpstr>
      <vt:lpstr>Source Code</vt:lpstr>
      <vt:lpstr>org.deeplearning4j.nn.weights. WeightInitUtil</vt:lpstr>
      <vt:lpstr>Sample Pooling</vt:lpstr>
      <vt:lpstr>Representasi</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Emerio</dc:creator>
  <cp:lastModifiedBy>Emerio</cp:lastModifiedBy>
  <cp:revision>30</cp:revision>
  <dcterms:created xsi:type="dcterms:W3CDTF">2006-08-16T00:00:00Z</dcterms:created>
  <dcterms:modified xsi:type="dcterms:W3CDTF">2016-03-20T08:29:30Z</dcterms:modified>
</cp:coreProperties>
</file>