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62" r:id="rId6"/>
    <p:sldId id="263" r:id="rId7"/>
    <p:sldId id="270" r:id="rId8"/>
    <p:sldId id="264" r:id="rId9"/>
    <p:sldId id="265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br>
              <a:rPr lang="en-US" dirty="0" smtClean="0"/>
            </a:br>
            <a:r>
              <a:rPr lang="en-US" dirty="0" smtClean="0"/>
              <a:t>2016-03-23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Arif</a:t>
            </a:r>
            <a:r>
              <a:rPr lang="en-US" dirty="0" smtClean="0"/>
              <a:t> </a:t>
            </a:r>
            <a:r>
              <a:rPr lang="en-US" dirty="0" err="1" smtClean="0"/>
              <a:t>Nasution</a:t>
            </a:r>
            <a:endParaRPr lang="en-US" dirty="0"/>
          </a:p>
          <a:p>
            <a:r>
              <a:rPr lang="en-US" dirty="0" smtClean="0"/>
              <a:t>1306500580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8" y="2057400"/>
            <a:ext cx="3090862" cy="408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399"/>
            <a:ext cx="1828800" cy="408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Neural Network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endParaRPr lang="en-US" dirty="0" smtClean="0"/>
          </a:p>
          <a:p>
            <a:pPr lvl="1"/>
            <a:r>
              <a:rPr lang="en-US" dirty="0" smtClean="0"/>
              <a:t>Width 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/>
              <a:t>Depth (dimension of an activation volume)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0" t="29063" r="20483" b="19062"/>
          <a:stretch/>
        </p:blipFill>
        <p:spPr bwMode="auto">
          <a:xfrm>
            <a:off x="457199" y="1828800"/>
            <a:ext cx="812356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0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t="26875" r="23997" b="26250"/>
          <a:stretch/>
        </p:blipFill>
        <p:spPr bwMode="auto">
          <a:xfrm>
            <a:off x="304800" y="1721223"/>
            <a:ext cx="8458200" cy="4146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1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9" t="28125" r="18199" b="19687"/>
          <a:stretch/>
        </p:blipFill>
        <p:spPr bwMode="auto">
          <a:xfrm>
            <a:off x="471345" y="2057400"/>
            <a:ext cx="8291655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3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47812" r="74071" b="14375"/>
          <a:stretch/>
        </p:blipFill>
        <p:spPr bwMode="auto">
          <a:xfrm>
            <a:off x="2209800" y="1752600"/>
            <a:ext cx="4379296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1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org.deeplearning4j.nn.weights. </a:t>
            </a:r>
            <a:r>
              <a:rPr lang="en-US" sz="3200" dirty="0" err="1"/>
              <a:t>WeightInitUtil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t="22813" r="26808" b="13125"/>
          <a:stretch/>
        </p:blipFill>
        <p:spPr bwMode="auto">
          <a:xfrm>
            <a:off x="944880" y="1752599"/>
            <a:ext cx="6979920" cy="4447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Pooling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38750" r="38580" b="27812"/>
          <a:stretch/>
        </p:blipFill>
        <p:spPr bwMode="auto">
          <a:xfrm>
            <a:off x="706168" y="2057400"/>
            <a:ext cx="7599632" cy="3662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6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Progress 2016-03-23</vt:lpstr>
      <vt:lpstr>Convolution Neural Network</vt:lpstr>
      <vt:lpstr>CNN</vt:lpstr>
      <vt:lpstr>Arsitektur</vt:lpstr>
      <vt:lpstr>Arsitektur</vt:lpstr>
      <vt:lpstr>Source Code</vt:lpstr>
      <vt:lpstr>Source Code</vt:lpstr>
      <vt:lpstr>org.deeplearning4j.nn.weights. WeightInitUtil</vt:lpstr>
      <vt:lpstr>Sample Pooling</vt:lpstr>
      <vt:lpstr>Representasi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Emerio</dc:creator>
  <cp:lastModifiedBy>Emerio</cp:lastModifiedBy>
  <cp:revision>48</cp:revision>
  <dcterms:created xsi:type="dcterms:W3CDTF">2006-08-16T00:00:00Z</dcterms:created>
  <dcterms:modified xsi:type="dcterms:W3CDTF">2016-03-23T03:43:35Z</dcterms:modified>
</cp:coreProperties>
</file>