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2CD-B1D1-4290-886B-E8BAF92DC831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A66-1F0C-44E1-91C4-03A389EF9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3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2CD-B1D1-4290-886B-E8BAF92DC831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A66-1F0C-44E1-91C4-03A389EF9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5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2CD-B1D1-4290-886B-E8BAF92DC831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A66-1F0C-44E1-91C4-03A389EF9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8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2CD-B1D1-4290-886B-E8BAF92DC831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A66-1F0C-44E1-91C4-03A389EF9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2CD-B1D1-4290-886B-E8BAF92DC831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A66-1F0C-44E1-91C4-03A389EF9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1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2CD-B1D1-4290-886B-E8BAF92DC831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A66-1F0C-44E1-91C4-03A389EF9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2CD-B1D1-4290-886B-E8BAF92DC831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A66-1F0C-44E1-91C4-03A389EF9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6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2CD-B1D1-4290-886B-E8BAF92DC831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A66-1F0C-44E1-91C4-03A389EF9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9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2CD-B1D1-4290-886B-E8BAF92DC831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A66-1F0C-44E1-91C4-03A389EF9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6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2CD-B1D1-4290-886B-E8BAF92DC831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A66-1F0C-44E1-91C4-03A389EF9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9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B2CD-B1D1-4290-886B-E8BAF92DC831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9A66-1F0C-44E1-91C4-03A389EF9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2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FB2CD-B1D1-4290-886B-E8BAF92DC831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B9A66-1F0C-44E1-91C4-03A389EF9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5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8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14400" y="1676400"/>
            <a:ext cx="7620000" cy="3886200"/>
            <a:chOff x="914400" y="1676400"/>
            <a:chExt cx="7620000" cy="3886200"/>
          </a:xfrm>
        </p:grpSpPr>
        <p:pic>
          <p:nvPicPr>
            <p:cNvPr id="1027" name="Picture 3" descr="C:\Users\Emerio\Desktop\plainicon.com-46377-512px-7aa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6670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5105400" y="1981200"/>
              <a:ext cx="3200400" cy="3048000"/>
              <a:chOff x="5029200" y="1905000"/>
              <a:chExt cx="3200400" cy="3048000"/>
            </a:xfrm>
          </p:grpSpPr>
          <p:pic>
            <p:nvPicPr>
              <p:cNvPr id="1028" name="Picture 4" descr="C:\Users\Emerio\Desktop\Backup-IBM-Server-icon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10200" y="1905000"/>
                <a:ext cx="1524000" cy="152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C:\Users\Emerio\Desktop\Backup-IBM-Server-icon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200" y="3429000"/>
                <a:ext cx="1524000" cy="152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C:\Users\Emerio\Desktop\Backup-IBM-Server-icon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600" y="2971800"/>
                <a:ext cx="1524000" cy="152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Left-Right Arrow 6"/>
            <p:cNvSpPr/>
            <p:nvPr/>
          </p:nvSpPr>
          <p:spPr>
            <a:xfrm>
              <a:off x="2971800" y="3048000"/>
              <a:ext cx="1905000" cy="914400"/>
            </a:xfrm>
            <a:prstGeom prst="leftRight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Service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1676400"/>
              <a:ext cx="7620000" cy="388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453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Emerio</dc:creator>
  <cp:lastModifiedBy>Emerio</cp:lastModifiedBy>
  <cp:revision>2</cp:revision>
  <dcterms:created xsi:type="dcterms:W3CDTF">2016-04-07T18:23:56Z</dcterms:created>
  <dcterms:modified xsi:type="dcterms:W3CDTF">2016-04-08T00:52:19Z</dcterms:modified>
</cp:coreProperties>
</file>