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SN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50041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SN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5699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SN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3037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SN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68325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5175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SN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SN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419697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SN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SN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50366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6536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88301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SN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2743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SN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3404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SN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SN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5957-674C-4F89-BB5F-2FD7F4CB74B7}" type="datetimeFigureOut">
              <a:rPr lang="fr-SN" smtClean="0"/>
              <a:t>09/06/2024</a:t>
            </a:fld>
            <a:endParaRPr lang="fr-S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DF0C-5657-4BB9-B940-8DA9648D6FA3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03236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4084464" y="-51868"/>
            <a:ext cx="2857500" cy="8001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400" dirty="0" smtClean="0"/>
              <a:t>Arrivée</a:t>
            </a:r>
          </a:p>
          <a:p>
            <a:pPr algn="ctr"/>
            <a:r>
              <a:rPr lang="fr-SN" sz="1200" dirty="0" smtClean="0"/>
              <a:t>Apprenant</a:t>
            </a:r>
            <a:endParaRPr lang="fr-SN" sz="1200" dirty="0"/>
          </a:p>
        </p:txBody>
      </p:sp>
      <p:sp>
        <p:nvSpPr>
          <p:cNvPr id="35" name="Rectangle 34"/>
          <p:cNvSpPr/>
          <p:nvPr/>
        </p:nvSpPr>
        <p:spPr>
          <a:xfrm>
            <a:off x="4225138" y="1416004"/>
            <a:ext cx="2627157" cy="7016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200" dirty="0" smtClean="0"/>
              <a:t>Mesure Température</a:t>
            </a:r>
            <a:endParaRPr lang="fr-SN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5513214" y="698989"/>
            <a:ext cx="25504" cy="72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35" idx="2"/>
          </p:cNvCxnSpPr>
          <p:nvPr/>
        </p:nvCxnSpPr>
        <p:spPr>
          <a:xfrm flipH="1">
            <a:off x="5525964" y="2117619"/>
            <a:ext cx="12753" cy="58206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Organigramme : Décision 77"/>
          <p:cNvSpPr/>
          <p:nvPr/>
        </p:nvSpPr>
        <p:spPr>
          <a:xfrm>
            <a:off x="4336257" y="2699238"/>
            <a:ext cx="2404921" cy="98388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SN" sz="1000" dirty="0" smtClean="0">
                <a:solidFill>
                  <a:schemeClr val="tx1"/>
                </a:solidFill>
              </a:rPr>
              <a:t>SI  </a:t>
            </a:r>
          </a:p>
          <a:p>
            <a:r>
              <a:rPr lang="fr-SN" sz="1000" dirty="0" smtClean="0">
                <a:solidFill>
                  <a:schemeClr val="tx1"/>
                </a:solidFill>
              </a:rPr>
              <a:t>35&lt; Température température</a:t>
            </a:r>
            <a:r>
              <a:rPr lang="fr-SN" sz="900" dirty="0" smtClean="0">
                <a:solidFill>
                  <a:schemeClr val="tx1"/>
                </a:solidFill>
              </a:rPr>
              <a:t> </a:t>
            </a:r>
            <a:r>
              <a:rPr lang="fr-SN" sz="1200" dirty="0" smtClean="0">
                <a:solidFill>
                  <a:schemeClr val="tx1"/>
                </a:solidFill>
              </a:rPr>
              <a:t>&gt;3</a:t>
            </a:r>
            <a:endParaRPr lang="fr-SN" sz="1200" dirty="0">
              <a:solidFill>
                <a:schemeClr val="tx1"/>
              </a:solidFill>
            </a:endParaRPr>
          </a:p>
          <a:p>
            <a:endParaRPr lang="fr-SN" sz="900" dirty="0"/>
          </a:p>
        </p:txBody>
      </p:sp>
      <p:cxnSp>
        <p:nvCxnSpPr>
          <p:cNvPr id="80" name="Connecteur droit 79"/>
          <p:cNvCxnSpPr>
            <a:stCxn id="78" idx="1"/>
          </p:cNvCxnSpPr>
          <p:nvPr/>
        </p:nvCxnSpPr>
        <p:spPr>
          <a:xfrm flipH="1" flipV="1">
            <a:off x="3723979" y="3182815"/>
            <a:ext cx="612278" cy="83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3736731" y="3191179"/>
            <a:ext cx="17584" cy="65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160835" y="3851031"/>
            <a:ext cx="1151792" cy="3974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200" dirty="0" smtClean="0"/>
              <a:t>Infirmerie</a:t>
            </a:r>
            <a:endParaRPr lang="fr-SN" sz="1200" dirty="0"/>
          </a:p>
        </p:txBody>
      </p:sp>
      <p:cxnSp>
        <p:nvCxnSpPr>
          <p:cNvPr id="95" name="Connecteur droit 94"/>
          <p:cNvCxnSpPr>
            <a:stCxn id="78" idx="3"/>
          </p:cNvCxnSpPr>
          <p:nvPr/>
        </p:nvCxnSpPr>
        <p:spPr>
          <a:xfrm>
            <a:off x="6741178" y="3191179"/>
            <a:ext cx="653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7403123" y="3191179"/>
            <a:ext cx="17585" cy="65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941963" y="3851031"/>
            <a:ext cx="1252467" cy="378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100" dirty="0" smtClean="0"/>
              <a:t>Amphi\Salle de cours</a:t>
            </a:r>
            <a:endParaRPr lang="fr-SN" sz="1100" dirty="0"/>
          </a:p>
        </p:txBody>
      </p:sp>
      <p:cxnSp>
        <p:nvCxnSpPr>
          <p:cNvPr id="100" name="Connecteur droit 99"/>
          <p:cNvCxnSpPr>
            <a:endCxn id="93" idx="2"/>
          </p:cNvCxnSpPr>
          <p:nvPr/>
        </p:nvCxnSpPr>
        <p:spPr>
          <a:xfrm flipV="1">
            <a:off x="3723979" y="4248453"/>
            <a:ext cx="12752" cy="41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rganigramme : Décision 101"/>
          <p:cNvSpPr/>
          <p:nvPr/>
        </p:nvSpPr>
        <p:spPr>
          <a:xfrm>
            <a:off x="2829361" y="4645875"/>
            <a:ext cx="1789235" cy="75789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200" dirty="0" smtClean="0">
                <a:solidFill>
                  <a:schemeClr val="tx1"/>
                </a:solidFill>
              </a:rPr>
              <a:t>Fièvre</a:t>
            </a:r>
            <a:endParaRPr lang="fr-SN" sz="1200" dirty="0">
              <a:solidFill>
                <a:schemeClr val="tx1"/>
              </a:solidFill>
            </a:endParaRPr>
          </a:p>
        </p:txBody>
      </p:sp>
      <p:cxnSp>
        <p:nvCxnSpPr>
          <p:cNvPr id="108" name="Connecteur droit 107"/>
          <p:cNvCxnSpPr>
            <a:stCxn id="102" idx="1"/>
          </p:cNvCxnSpPr>
          <p:nvPr/>
        </p:nvCxnSpPr>
        <p:spPr>
          <a:xfrm flipH="1">
            <a:off x="2382715" y="5024823"/>
            <a:ext cx="44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/>
          <p:nvPr/>
        </p:nvCxnSpPr>
        <p:spPr>
          <a:xfrm flipH="1">
            <a:off x="2329962" y="5024823"/>
            <a:ext cx="17584" cy="74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943100" y="5767754"/>
            <a:ext cx="773723" cy="351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200" dirty="0" smtClean="0"/>
              <a:t>SAMU</a:t>
            </a:r>
            <a:endParaRPr lang="fr-SN" sz="1200" dirty="0"/>
          </a:p>
        </p:txBody>
      </p:sp>
      <p:cxnSp>
        <p:nvCxnSpPr>
          <p:cNvPr id="113" name="Connecteur droit 112"/>
          <p:cNvCxnSpPr>
            <a:stCxn id="102" idx="3"/>
          </p:cNvCxnSpPr>
          <p:nvPr/>
        </p:nvCxnSpPr>
        <p:spPr>
          <a:xfrm>
            <a:off x="4618596" y="5024823"/>
            <a:ext cx="1940466" cy="307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>
            <a:off x="6576646" y="5024823"/>
            <a:ext cx="17585" cy="74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187263" y="5767754"/>
            <a:ext cx="1107830" cy="4747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200" dirty="0" smtClean="0"/>
              <a:t>Médicaments</a:t>
            </a:r>
            <a:endParaRPr lang="fr-SN" dirty="0"/>
          </a:p>
        </p:txBody>
      </p:sp>
      <p:cxnSp>
        <p:nvCxnSpPr>
          <p:cNvPr id="119" name="Connecteur droit 118"/>
          <p:cNvCxnSpPr>
            <a:stCxn id="117" idx="3"/>
          </p:cNvCxnSpPr>
          <p:nvPr/>
        </p:nvCxnSpPr>
        <p:spPr>
          <a:xfrm flipV="1">
            <a:off x="7295093" y="5978769"/>
            <a:ext cx="714699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H="1" flipV="1">
            <a:off x="8001000" y="4229100"/>
            <a:ext cx="52754" cy="170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852680" y="2936631"/>
            <a:ext cx="483577" cy="1870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100" dirty="0" smtClean="0"/>
              <a:t>Oui</a:t>
            </a:r>
            <a:endParaRPr lang="fr-SN" sz="1100" dirty="0"/>
          </a:p>
        </p:txBody>
      </p:sp>
      <p:sp>
        <p:nvSpPr>
          <p:cNvPr id="128" name="Rectangle 127"/>
          <p:cNvSpPr/>
          <p:nvPr/>
        </p:nvSpPr>
        <p:spPr>
          <a:xfrm>
            <a:off x="6852295" y="2936631"/>
            <a:ext cx="542036" cy="1870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100" dirty="0" smtClean="0"/>
              <a:t>NON</a:t>
            </a:r>
            <a:endParaRPr lang="fr-SN" dirty="0"/>
          </a:p>
        </p:txBody>
      </p:sp>
      <p:sp>
        <p:nvSpPr>
          <p:cNvPr id="129" name="Rectangle 128"/>
          <p:cNvSpPr/>
          <p:nvPr/>
        </p:nvSpPr>
        <p:spPr>
          <a:xfrm>
            <a:off x="6078120" y="4765432"/>
            <a:ext cx="516112" cy="2329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100" dirty="0" smtClean="0"/>
              <a:t>NON</a:t>
            </a:r>
            <a:endParaRPr lang="fr-SN" sz="1100" dirty="0"/>
          </a:p>
        </p:txBody>
      </p:sp>
      <p:sp>
        <p:nvSpPr>
          <p:cNvPr id="131" name="Rectangle 130"/>
          <p:cNvSpPr/>
          <p:nvPr/>
        </p:nvSpPr>
        <p:spPr>
          <a:xfrm>
            <a:off x="2461846" y="4765432"/>
            <a:ext cx="448408" cy="232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000" dirty="0" smtClean="0"/>
              <a:t>OUI</a:t>
            </a:r>
            <a:endParaRPr lang="fr-SN" sz="1000" dirty="0"/>
          </a:p>
        </p:txBody>
      </p:sp>
      <p:sp>
        <p:nvSpPr>
          <p:cNvPr id="27" name="Ellipse 26"/>
          <p:cNvSpPr/>
          <p:nvPr/>
        </p:nvSpPr>
        <p:spPr>
          <a:xfrm>
            <a:off x="4109966" y="-51868"/>
            <a:ext cx="2857500" cy="8001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dirty="0" smtClean="0"/>
              <a:t> </a:t>
            </a:r>
            <a:r>
              <a:rPr lang="fr-SN" sz="1400" dirty="0" smtClean="0"/>
              <a:t>Arrivée</a:t>
            </a:r>
          </a:p>
          <a:p>
            <a:pPr algn="ctr"/>
            <a:r>
              <a:rPr lang="fr-SN" sz="1200" dirty="0" smtClean="0"/>
              <a:t>Apprenant</a:t>
            </a:r>
            <a:endParaRPr lang="fr-SN" sz="1200" dirty="0"/>
          </a:p>
        </p:txBody>
      </p:sp>
    </p:spTree>
    <p:extLst>
      <p:ext uri="{BB962C8B-B14F-4D97-AF65-F5344CB8AC3E}">
        <p14:creationId xmlns:p14="http://schemas.microsoft.com/office/powerpoint/2010/main" val="57439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8" grpId="0" animBg="1"/>
      <p:bldP spid="93" grpId="0" animBg="1"/>
      <p:bldP spid="98" grpId="0" animBg="1"/>
      <p:bldP spid="102" grpId="0" animBg="1"/>
      <p:bldP spid="111" grpId="0" animBg="1"/>
      <p:bldP spid="117" grpId="0" animBg="1"/>
      <p:bldP spid="127" grpId="0" animBg="1"/>
      <p:bldP spid="128" grpId="0" animBg="1"/>
      <p:bldP spid="129" grpId="0" animBg="1"/>
      <p:bldP spid="131" grpId="0" animBg="1"/>
      <p:bldP spid="2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36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Mayarame</dc:creator>
  <cp:lastModifiedBy>Mayarame</cp:lastModifiedBy>
  <cp:revision>15</cp:revision>
  <dcterms:created xsi:type="dcterms:W3CDTF">2024-06-05T12:18:43Z</dcterms:created>
  <dcterms:modified xsi:type="dcterms:W3CDTF">2024-06-09T22:26:31Z</dcterms:modified>
</cp:coreProperties>
</file>