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629DDA-BABD-4E02-A661-33C3F6F8154C}" v="48" dt="2024-06-19T04:00:50.56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a gomez" userId="1abe78004869dda4" providerId="LiveId" clId="{FA629DDA-BABD-4E02-A661-33C3F6F8154C}"/>
    <pc:docChg chg="undo custSel addSld modSld">
      <pc:chgData name="gabriela gomez" userId="1abe78004869dda4" providerId="LiveId" clId="{FA629DDA-BABD-4E02-A661-33C3F6F8154C}" dt="2024-06-19T04:01:01.844" v="1868" actId="20577"/>
      <pc:docMkLst>
        <pc:docMk/>
      </pc:docMkLst>
      <pc:sldChg chg="modSp mod">
        <pc:chgData name="gabriela gomez" userId="1abe78004869dda4" providerId="LiveId" clId="{FA629DDA-BABD-4E02-A661-33C3F6F8154C}" dt="2024-06-16T00:56:58.219" v="1787" actId="33524"/>
        <pc:sldMkLst>
          <pc:docMk/>
          <pc:sldMk cId="2638881854" sldId="257"/>
        </pc:sldMkLst>
        <pc:spChg chg="mod">
          <ac:chgData name="gabriela gomez" userId="1abe78004869dda4" providerId="LiveId" clId="{FA629DDA-BABD-4E02-A661-33C3F6F8154C}" dt="2024-06-16T00:55:31.366" v="1575" actId="790"/>
          <ac:spMkLst>
            <pc:docMk/>
            <pc:sldMk cId="2638881854" sldId="257"/>
            <ac:spMk id="2" creationId="{4936BFE2-3CBE-2858-8A12-42C482C6A205}"/>
          </ac:spMkLst>
        </pc:spChg>
        <pc:spChg chg="mod">
          <ac:chgData name="gabriela gomez" userId="1abe78004869dda4" providerId="LiveId" clId="{FA629DDA-BABD-4E02-A661-33C3F6F8154C}" dt="2024-06-16T00:56:58.219" v="1787" actId="33524"/>
          <ac:spMkLst>
            <pc:docMk/>
            <pc:sldMk cId="2638881854" sldId="257"/>
            <ac:spMk id="3" creationId="{FE08C442-BCCD-BD3C-7C4E-8281CA5D324D}"/>
          </ac:spMkLst>
        </pc:spChg>
      </pc:sldChg>
      <pc:sldChg chg="addSp delSp modSp mod">
        <pc:chgData name="gabriela gomez" userId="1abe78004869dda4" providerId="LiveId" clId="{FA629DDA-BABD-4E02-A661-33C3F6F8154C}" dt="2024-06-16T00:34:44.651" v="136" actId="20577"/>
        <pc:sldMkLst>
          <pc:docMk/>
          <pc:sldMk cId="132847128" sldId="259"/>
        </pc:sldMkLst>
        <pc:spChg chg="mod">
          <ac:chgData name="gabriela gomez" userId="1abe78004869dda4" providerId="LiveId" clId="{FA629DDA-BABD-4E02-A661-33C3F6F8154C}" dt="2024-06-16T00:34:44.651" v="136" actId="20577"/>
          <ac:spMkLst>
            <pc:docMk/>
            <pc:sldMk cId="132847128" sldId="259"/>
            <ac:spMk id="3" creationId="{3D954882-1A5B-7D16-0E79-DF9086E89144}"/>
          </ac:spMkLst>
        </pc:spChg>
        <pc:picChg chg="add del mod">
          <ac:chgData name="gabriela gomez" userId="1abe78004869dda4" providerId="LiveId" clId="{FA629DDA-BABD-4E02-A661-33C3F6F8154C}" dt="2024-06-16T00:34:29.757" v="127" actId="478"/>
          <ac:picMkLst>
            <pc:docMk/>
            <pc:sldMk cId="132847128" sldId="259"/>
            <ac:picMk id="1026" creationId="{6BEC44FC-17AB-E04C-6BEC-BDC537288A61}"/>
          </ac:picMkLst>
        </pc:picChg>
        <pc:picChg chg="mod">
          <ac:chgData name="gabriela gomez" userId="1abe78004869dda4" providerId="LiveId" clId="{FA629DDA-BABD-4E02-A661-33C3F6F8154C}" dt="2024-06-16T00:34:40.912" v="134" actId="14100"/>
          <ac:picMkLst>
            <pc:docMk/>
            <pc:sldMk cId="132847128" sldId="259"/>
            <ac:picMk id="2050" creationId="{0EBD0664-608A-A3C6-87F9-E1C605A8D455}"/>
          </ac:picMkLst>
        </pc:picChg>
      </pc:sldChg>
      <pc:sldChg chg="addSp delSp modSp new mod">
        <pc:chgData name="gabriela gomez" userId="1abe78004869dda4" providerId="LiveId" clId="{FA629DDA-BABD-4E02-A661-33C3F6F8154C}" dt="2024-06-19T04:01:01.844" v="1868" actId="20577"/>
        <pc:sldMkLst>
          <pc:docMk/>
          <pc:sldMk cId="2089401640" sldId="260"/>
        </pc:sldMkLst>
        <pc:spChg chg="mod">
          <ac:chgData name="gabriela gomez" userId="1abe78004869dda4" providerId="LiveId" clId="{FA629DDA-BABD-4E02-A661-33C3F6F8154C}" dt="2024-06-16T00:35:17.655" v="146" actId="27636"/>
          <ac:spMkLst>
            <pc:docMk/>
            <pc:sldMk cId="2089401640" sldId="260"/>
            <ac:spMk id="2" creationId="{171AF374-AE79-A82F-E037-D151B2214EFF}"/>
          </ac:spMkLst>
        </pc:spChg>
        <pc:spChg chg="mod">
          <ac:chgData name="gabriela gomez" userId="1abe78004869dda4" providerId="LiveId" clId="{FA629DDA-BABD-4E02-A661-33C3F6F8154C}" dt="2024-06-19T04:01:01.844" v="1868" actId="20577"/>
          <ac:spMkLst>
            <pc:docMk/>
            <pc:sldMk cId="2089401640" sldId="260"/>
            <ac:spMk id="3" creationId="{7CF133B3-82FA-0CA6-BF31-ADDB7CE4BF9D}"/>
          </ac:spMkLst>
        </pc:spChg>
        <pc:picChg chg="add mod">
          <ac:chgData name="gabriela gomez" userId="1abe78004869dda4" providerId="LiveId" clId="{FA629DDA-BABD-4E02-A661-33C3F6F8154C}" dt="2024-06-19T04:00:50.564" v="1860" actId="14100"/>
          <ac:picMkLst>
            <pc:docMk/>
            <pc:sldMk cId="2089401640" sldId="260"/>
            <ac:picMk id="1026" creationId="{9EE4E412-E146-5D79-588B-6DBD7A38526B}"/>
          </ac:picMkLst>
        </pc:picChg>
        <pc:picChg chg="add del mod">
          <ac:chgData name="gabriela gomez" userId="1abe78004869dda4" providerId="LiveId" clId="{FA629DDA-BABD-4E02-A661-33C3F6F8154C}" dt="2024-06-19T04:00:44.763" v="1857" actId="478"/>
          <ac:picMkLst>
            <pc:docMk/>
            <pc:sldMk cId="2089401640" sldId="260"/>
            <ac:picMk id="2050" creationId="{033709E2-DCFB-206C-0FF9-07476A9D1F7A}"/>
          </ac:picMkLst>
        </pc:picChg>
      </pc:sldChg>
      <pc:sldChg chg="addSp modSp new mod">
        <pc:chgData name="gabriela gomez" userId="1abe78004869dda4" providerId="LiveId" clId="{FA629DDA-BABD-4E02-A661-33C3F6F8154C}" dt="2024-06-16T00:39:24.074" v="526" actId="20577"/>
        <pc:sldMkLst>
          <pc:docMk/>
          <pc:sldMk cId="3179154784" sldId="261"/>
        </pc:sldMkLst>
        <pc:spChg chg="mod">
          <ac:chgData name="gabriela gomez" userId="1abe78004869dda4" providerId="LiveId" clId="{FA629DDA-BABD-4E02-A661-33C3F6F8154C}" dt="2024-06-16T00:37:12.818" v="274" actId="20577"/>
          <ac:spMkLst>
            <pc:docMk/>
            <pc:sldMk cId="3179154784" sldId="261"/>
            <ac:spMk id="2" creationId="{12868297-E132-ABA7-BF59-BF7B1B472B29}"/>
          </ac:spMkLst>
        </pc:spChg>
        <pc:spChg chg="mod">
          <ac:chgData name="gabriela gomez" userId="1abe78004869dda4" providerId="LiveId" clId="{FA629DDA-BABD-4E02-A661-33C3F6F8154C}" dt="2024-06-16T00:39:24.074" v="526" actId="20577"/>
          <ac:spMkLst>
            <pc:docMk/>
            <pc:sldMk cId="3179154784" sldId="261"/>
            <ac:spMk id="3" creationId="{BC494829-59ED-D0D3-9FD0-249623B7831D}"/>
          </ac:spMkLst>
        </pc:spChg>
        <pc:picChg chg="add mod">
          <ac:chgData name="gabriela gomez" userId="1abe78004869dda4" providerId="LiveId" clId="{FA629DDA-BABD-4E02-A661-33C3F6F8154C}" dt="2024-06-16T00:38:38.631" v="276" actId="1076"/>
          <ac:picMkLst>
            <pc:docMk/>
            <pc:sldMk cId="3179154784" sldId="261"/>
            <ac:picMk id="3074" creationId="{A444AABB-591C-7611-A83B-70CBCD46E96B}"/>
          </ac:picMkLst>
        </pc:picChg>
      </pc:sldChg>
      <pc:sldChg chg="addSp modSp new mod">
        <pc:chgData name="gabriela gomez" userId="1abe78004869dda4" providerId="LiveId" clId="{FA629DDA-BABD-4E02-A661-33C3F6F8154C}" dt="2024-06-16T00:48:55.067" v="1068" actId="20577"/>
        <pc:sldMkLst>
          <pc:docMk/>
          <pc:sldMk cId="1656926320" sldId="262"/>
        </pc:sldMkLst>
        <pc:spChg chg="mod">
          <ac:chgData name="gabriela gomez" userId="1abe78004869dda4" providerId="LiveId" clId="{FA629DDA-BABD-4E02-A661-33C3F6F8154C}" dt="2024-06-16T00:48:55.067" v="1068" actId="20577"/>
          <ac:spMkLst>
            <pc:docMk/>
            <pc:sldMk cId="1656926320" sldId="262"/>
            <ac:spMk id="2" creationId="{212EC38F-B877-2A86-9DB6-A676D2500548}"/>
          </ac:spMkLst>
        </pc:spChg>
        <pc:spChg chg="mod">
          <ac:chgData name="gabriela gomez" userId="1abe78004869dda4" providerId="LiveId" clId="{FA629DDA-BABD-4E02-A661-33C3F6F8154C}" dt="2024-06-16T00:42:01.163" v="656" actId="20577"/>
          <ac:spMkLst>
            <pc:docMk/>
            <pc:sldMk cId="1656926320" sldId="262"/>
            <ac:spMk id="3" creationId="{D79B6ADF-0AF9-DD1C-142E-4293FB49EC59}"/>
          </ac:spMkLst>
        </pc:spChg>
        <pc:picChg chg="add mod">
          <ac:chgData name="gabriela gomez" userId="1abe78004869dda4" providerId="LiveId" clId="{FA629DDA-BABD-4E02-A661-33C3F6F8154C}" dt="2024-06-16T00:41:02.759" v="532" actId="1076"/>
          <ac:picMkLst>
            <pc:docMk/>
            <pc:sldMk cId="1656926320" sldId="262"/>
            <ac:picMk id="4098" creationId="{E9361C36-3DC7-2D62-6997-4AE2185DB6DF}"/>
          </ac:picMkLst>
        </pc:picChg>
      </pc:sldChg>
      <pc:sldChg chg="addSp delSp modSp new mod">
        <pc:chgData name="gabriela gomez" userId="1abe78004869dda4" providerId="LiveId" clId="{FA629DDA-BABD-4E02-A661-33C3F6F8154C}" dt="2024-06-18T22:35:30.980" v="1839" actId="20577"/>
        <pc:sldMkLst>
          <pc:docMk/>
          <pc:sldMk cId="898601155" sldId="263"/>
        </pc:sldMkLst>
        <pc:spChg chg="mod">
          <ac:chgData name="gabriela gomez" userId="1abe78004869dda4" providerId="LiveId" clId="{FA629DDA-BABD-4E02-A661-33C3F6F8154C}" dt="2024-06-16T00:43:34.630" v="661" actId="27636"/>
          <ac:spMkLst>
            <pc:docMk/>
            <pc:sldMk cId="898601155" sldId="263"/>
            <ac:spMk id="2" creationId="{A01FF1AB-DA58-1CFA-30E1-5A42EF26996C}"/>
          </ac:spMkLst>
        </pc:spChg>
        <pc:spChg chg="mod">
          <ac:chgData name="gabriela gomez" userId="1abe78004869dda4" providerId="LiveId" clId="{FA629DDA-BABD-4E02-A661-33C3F6F8154C}" dt="2024-06-18T22:35:30.980" v="1839" actId="20577"/>
          <ac:spMkLst>
            <pc:docMk/>
            <pc:sldMk cId="898601155" sldId="263"/>
            <ac:spMk id="3" creationId="{9F398C34-7F4E-7C42-3C5A-20D84F252E2D}"/>
          </ac:spMkLst>
        </pc:spChg>
        <pc:picChg chg="add mod">
          <ac:chgData name="gabriela gomez" userId="1abe78004869dda4" providerId="LiveId" clId="{FA629DDA-BABD-4E02-A661-33C3F6F8154C}" dt="2024-06-18T22:35:01.346" v="1790" actId="1076"/>
          <ac:picMkLst>
            <pc:docMk/>
            <pc:sldMk cId="898601155" sldId="263"/>
            <ac:picMk id="1026" creationId="{401B44A0-1FB1-C552-8DDB-ADC959BCF1A6}"/>
          </ac:picMkLst>
        </pc:picChg>
        <pc:picChg chg="add del mod">
          <ac:chgData name="gabriela gomez" userId="1abe78004869dda4" providerId="LiveId" clId="{FA629DDA-BABD-4E02-A661-33C3F6F8154C}" dt="2024-06-18T22:34:43.347" v="1788" actId="478"/>
          <ac:picMkLst>
            <pc:docMk/>
            <pc:sldMk cId="898601155" sldId="263"/>
            <ac:picMk id="5122" creationId="{ACCF1631-0A59-B5A0-1449-670ECC8BB34B}"/>
          </ac:picMkLst>
        </pc:picChg>
      </pc:sldChg>
      <pc:sldChg chg="addSp delSp modSp new mod">
        <pc:chgData name="gabriela gomez" userId="1abe78004869dda4" providerId="LiveId" clId="{FA629DDA-BABD-4E02-A661-33C3F6F8154C}" dt="2024-06-18T22:36:22.673" v="1853" actId="20577"/>
        <pc:sldMkLst>
          <pc:docMk/>
          <pc:sldMk cId="2698560875" sldId="264"/>
        </pc:sldMkLst>
        <pc:spChg chg="mod">
          <ac:chgData name="gabriela gomez" userId="1abe78004869dda4" providerId="LiveId" clId="{FA629DDA-BABD-4E02-A661-33C3F6F8154C}" dt="2024-06-16T00:46:22.447" v="788" actId="27636"/>
          <ac:spMkLst>
            <pc:docMk/>
            <pc:sldMk cId="2698560875" sldId="264"/>
            <ac:spMk id="2" creationId="{BA5796F1-C537-761D-6573-09A7CC0C1AC1}"/>
          </ac:spMkLst>
        </pc:spChg>
        <pc:spChg chg="del mod">
          <ac:chgData name="gabriela gomez" userId="1abe78004869dda4" providerId="LiveId" clId="{FA629DDA-BABD-4E02-A661-33C3F6F8154C}" dt="2024-06-16T00:45:10.970" v="768"/>
          <ac:spMkLst>
            <pc:docMk/>
            <pc:sldMk cId="2698560875" sldId="264"/>
            <ac:spMk id="3" creationId="{14180219-2602-EC1D-45E3-D0384332CB88}"/>
          </ac:spMkLst>
        </pc:spChg>
        <pc:spChg chg="add mod">
          <ac:chgData name="gabriela gomez" userId="1abe78004869dda4" providerId="LiveId" clId="{FA629DDA-BABD-4E02-A661-33C3F6F8154C}" dt="2024-06-18T22:36:22.673" v="1853" actId="20577"/>
          <ac:spMkLst>
            <pc:docMk/>
            <pc:sldMk cId="2698560875" sldId="264"/>
            <ac:spMk id="5" creationId="{9583889C-B559-824E-E0EA-DDC4A6B53FA1}"/>
          </ac:spMkLst>
        </pc:spChg>
        <pc:spChg chg="add del mod">
          <ac:chgData name="gabriela gomez" userId="1abe78004869dda4" providerId="LiveId" clId="{FA629DDA-BABD-4E02-A661-33C3F6F8154C}" dt="2024-06-18T22:35:41.728" v="1841" actId="478"/>
          <ac:spMkLst>
            <pc:docMk/>
            <pc:sldMk cId="2698560875" sldId="264"/>
            <ac:spMk id="6" creationId="{2A2A415F-CA75-BEE6-88E9-1B7CB41583A0}"/>
          </ac:spMkLst>
        </pc:spChg>
        <pc:graphicFrameChg chg="add del mod modGraphic">
          <ac:chgData name="gabriela gomez" userId="1abe78004869dda4" providerId="LiveId" clId="{FA629DDA-BABD-4E02-A661-33C3F6F8154C}" dt="2024-06-18T22:36:12.512" v="1847" actId="113"/>
          <ac:graphicFrameMkLst>
            <pc:docMk/>
            <pc:sldMk cId="2698560875" sldId="264"/>
            <ac:graphicFrameMk id="4" creationId="{B53A96C3-7955-A4A0-75AF-439F88CE72E5}"/>
          </ac:graphicFrameMkLst>
        </pc:graphicFrameChg>
      </pc:sldChg>
      <pc:sldChg chg="addSp delSp modSp new mod">
        <pc:chgData name="gabriela gomez" userId="1abe78004869dda4" providerId="LiveId" clId="{FA629DDA-BABD-4E02-A661-33C3F6F8154C}" dt="2024-06-18T22:36:37.840" v="1856" actId="1076"/>
        <pc:sldMkLst>
          <pc:docMk/>
          <pc:sldMk cId="316114549" sldId="265"/>
        </pc:sldMkLst>
        <pc:spChg chg="mod">
          <ac:chgData name="gabriela gomez" userId="1abe78004869dda4" providerId="LiveId" clId="{FA629DDA-BABD-4E02-A661-33C3F6F8154C}" dt="2024-06-16T00:48:13.485" v="972" actId="20577"/>
          <ac:spMkLst>
            <pc:docMk/>
            <pc:sldMk cId="316114549" sldId="265"/>
            <ac:spMk id="2" creationId="{E9DE75FF-41C7-A045-DC14-940A843F74D0}"/>
          </ac:spMkLst>
        </pc:spChg>
        <pc:spChg chg="mod">
          <ac:chgData name="gabriela gomez" userId="1abe78004869dda4" providerId="LiveId" clId="{FA629DDA-BABD-4E02-A661-33C3F6F8154C}" dt="2024-06-16T00:51:38.222" v="1189" actId="20577"/>
          <ac:spMkLst>
            <pc:docMk/>
            <pc:sldMk cId="316114549" sldId="265"/>
            <ac:spMk id="3" creationId="{4928ABBE-0A0B-A565-C8C2-BD98E5A33FA7}"/>
          </ac:spMkLst>
        </pc:spChg>
        <pc:picChg chg="add mod">
          <ac:chgData name="gabriela gomez" userId="1abe78004869dda4" providerId="LiveId" clId="{FA629DDA-BABD-4E02-A661-33C3F6F8154C}" dt="2024-06-18T22:36:37.840" v="1856" actId="1076"/>
          <ac:picMkLst>
            <pc:docMk/>
            <pc:sldMk cId="316114549" sldId="265"/>
            <ac:picMk id="2050" creationId="{02437CB6-A63D-6094-B501-9B56E11C10FE}"/>
          </ac:picMkLst>
        </pc:picChg>
        <pc:picChg chg="add del mod">
          <ac:chgData name="gabriela gomez" userId="1abe78004869dda4" providerId="LiveId" clId="{FA629DDA-BABD-4E02-A661-33C3F6F8154C}" dt="2024-06-18T22:36:26.344" v="1854" actId="478"/>
          <ac:picMkLst>
            <pc:docMk/>
            <pc:sldMk cId="316114549" sldId="265"/>
            <ac:picMk id="7170" creationId="{8E0B876B-A5C0-0011-7E91-98A4236DB33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1C76-E306-44EE-BDD0-4135EDFF79B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9138D518-6CCE-4CC9-8684-528C1553F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2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1C76-E306-44EE-BDD0-4135EDFF79B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D518-6CCE-4CC9-8684-528C1553F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32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1C76-E306-44EE-BDD0-4135EDFF79B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D518-6CCE-4CC9-8684-528C1553F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0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1C76-E306-44EE-BDD0-4135EDFF79B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D518-6CCE-4CC9-8684-528C1553F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3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BDE1C76-E306-44EE-BDD0-4135EDFF79B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138D518-6CCE-4CC9-8684-528C1553F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8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1C76-E306-44EE-BDD0-4135EDFF79B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D518-6CCE-4CC9-8684-528C1553F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3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1C76-E306-44EE-BDD0-4135EDFF79B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D518-6CCE-4CC9-8684-528C1553F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41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1C76-E306-44EE-BDD0-4135EDFF79B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D518-6CCE-4CC9-8684-528C1553F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7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1C76-E306-44EE-BDD0-4135EDFF79B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D518-6CCE-4CC9-8684-528C1553F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1C76-E306-44EE-BDD0-4135EDFF79B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D518-6CCE-4CC9-8684-528C1553F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5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1C76-E306-44EE-BDD0-4135EDFF79B5}" type="datetimeFigureOut">
              <a:rPr lang="en-US" smtClean="0"/>
              <a:t>6/18/2024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D518-6CCE-4CC9-8684-528C1553F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7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BDE1C76-E306-44EE-BDD0-4135EDFF79B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9138D518-6CCE-4CC9-8684-528C1553F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0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DEF82-F99F-8FBA-0191-29229ABC8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6000" dirty="0"/>
              <a:t>Análisis de inversión para un café regentado por robots en los ángeles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7A3E5-D338-9C3E-9855-ED119A9522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Datos </a:t>
            </a:r>
            <a:r>
              <a:rPr lang="en-US" dirty="0" err="1"/>
              <a:t>libres</a:t>
            </a:r>
            <a:r>
              <a:rPr lang="en-US" dirty="0"/>
              <a:t> del mercado </a:t>
            </a:r>
            <a:r>
              <a:rPr lang="en-US" dirty="0" err="1"/>
              <a:t>en</a:t>
            </a:r>
            <a:r>
              <a:rPr lang="en-US" dirty="0"/>
              <a:t> Los Angeles. </a:t>
            </a:r>
          </a:p>
        </p:txBody>
      </p:sp>
    </p:spTree>
    <p:extLst>
      <p:ext uri="{BB962C8B-B14F-4D97-AF65-F5344CB8AC3E}">
        <p14:creationId xmlns:p14="http://schemas.microsoft.com/office/powerpoint/2010/main" val="1350728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E75FF-41C7-A045-DC14-940A843F7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 Distribución de asientos en las calles con mayor número de restaurantes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8ABBE-0A0B-A565-C8C2-BD98E5A33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466" y="2121408"/>
            <a:ext cx="4217782" cy="4050792"/>
          </a:xfrm>
        </p:spPr>
        <p:txBody>
          <a:bodyPr/>
          <a:lstStyle/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</a:rPr>
              <a:t>Se uso el </a:t>
            </a: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10% de los datos, los cuales son las calles con más de 8 restaurantes, en este grafico comparativo se puede notar que no hay mucha diferencia en la cantidad de asientos de las calles con muchos o pocos restaurantes en ellas. </a:t>
            </a:r>
            <a:endParaRPr lang="es-CO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2437CB6-A63D-6094-B501-9B56E11C1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52" y="2093976"/>
            <a:ext cx="545782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14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6BFE2-3CBE-2858-8A12-42C482C6A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Conclusiones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8C442-BCCD-BD3C-7C4E-8281CA5D3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Se uso una data de más de 9651 establecimientos de comida en la ciudad de Los Ángeles. </a:t>
            </a:r>
          </a:p>
          <a:p>
            <a:r>
              <a:rPr lang="es-CO" dirty="0"/>
              <a:t>Muchos de los establecimientos de la ciudad pertenecen a cadenas, pero esto no afecta la cantidad de personas que se pueden recibir. </a:t>
            </a:r>
          </a:p>
          <a:p>
            <a:r>
              <a:rPr lang="es-CO" dirty="0"/>
              <a:t>Muy pocas de las cadenas pertenecen a cafés, por lo cual es un mercado que se puede explorar. </a:t>
            </a:r>
          </a:p>
          <a:p>
            <a:r>
              <a:rPr lang="es-CO" dirty="0"/>
              <a:t>Las calles con mayor tráfico de personas son las WTH ST, seguido por W Pico BLVD y W </a:t>
            </a:r>
            <a:r>
              <a:rPr lang="es-CO" dirty="0" err="1"/>
              <a:t>Sunsent</a:t>
            </a:r>
            <a:r>
              <a:rPr lang="es-CO" dirty="0"/>
              <a:t> BLVD, debido a que son las que tienen mayor cantidad de restaurantes, por lo cual un local de café en esa zona sería bastante positivo. </a:t>
            </a:r>
          </a:p>
        </p:txBody>
      </p:sp>
    </p:spTree>
    <p:extLst>
      <p:ext uri="{BB962C8B-B14F-4D97-AF65-F5344CB8AC3E}">
        <p14:creationId xmlns:p14="http://schemas.microsoft.com/office/powerpoint/2010/main" val="2638881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34535-D690-A4F9-21C9-B0B508FF5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Proporciones de los distintos tipos de establecimientos</a:t>
            </a:r>
            <a:endParaRPr lang="en-US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58DB3-74C5-B2D6-099C-9E025EDEA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018" y="2093976"/>
            <a:ext cx="3942801" cy="4078224"/>
          </a:xfrm>
        </p:spPr>
        <p:txBody>
          <a:bodyPr>
            <a:normAutofit/>
          </a:bodyPr>
          <a:lstStyle/>
          <a:p>
            <a:r>
              <a:rPr lang="es-CO" sz="1800" dirty="0"/>
              <a:t>Los cafés se encuentran el tercer lugar de los establecimientos más comunes por lo que indica que hay un espacio en el mercado en ellos. </a:t>
            </a:r>
          </a:p>
          <a:p>
            <a:r>
              <a:rPr lang="es-CO" sz="1800" dirty="0"/>
              <a:t>El mercado de los restaurantes está bastante establecido y se tiene mucho de ellos, por lo cual no es tan rentable una inversión.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0978510-59E7-8474-46D6-5DE08FC81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93" y="1966151"/>
            <a:ext cx="5705318" cy="447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17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14FF1-5841-CE57-AC5A-6236B7F69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Proporciones de los establecimientos que pertenecen a una cadena y de los que no</a:t>
            </a:r>
            <a:br>
              <a:rPr lang="es-E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</a:b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54882-1A5B-7D16-0E79-DF9086E89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2" y="2387398"/>
            <a:ext cx="4607527" cy="1989730"/>
          </a:xfrm>
        </p:spPr>
        <p:txBody>
          <a:bodyPr>
            <a:normAutofit/>
          </a:bodyPr>
          <a:lstStyle/>
          <a:p>
            <a:r>
              <a:rPr lang="es-CO" dirty="0"/>
              <a:t>La mayoría de los establecimientos pertenecen a cadenas.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EBD0664-608A-A3C6-87F9-E1C605A8D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31" y="1948934"/>
            <a:ext cx="5714048" cy="458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47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AF374-AE79-A82F-E037-D151B2214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¿Qué tipo de establecimiento es habitualmente una cadena?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133B3-82FA-0CA6-BF31-ADDB7CE4B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895" y="2322576"/>
            <a:ext cx="5325605" cy="3659770"/>
          </a:xfrm>
        </p:spPr>
        <p:txBody>
          <a:bodyPr/>
          <a:lstStyle/>
          <a:p>
            <a:r>
              <a:rPr lang="es-CO" dirty="0"/>
              <a:t>La mayoría de los establecimientos que son cadenas pertenecen a la categoría de </a:t>
            </a:r>
            <a:r>
              <a:rPr lang="es-CO" dirty="0" err="1"/>
              <a:t>Bakery</a:t>
            </a:r>
            <a:r>
              <a:rPr lang="es-CO"/>
              <a:t>. </a:t>
            </a:r>
            <a:endParaRPr lang="es-CO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E4E412-E146-5D79-588B-6DBD7A385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52" y="1933576"/>
            <a:ext cx="5032248" cy="471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401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68297-E132-ABA7-BF59-BF7B1B47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¿Qué caracteriza a las cadenas: muchos establecimientos con un pequeño número de asientos o unos pocos establecimientos con un montón de asientos?</a:t>
            </a:r>
            <a:endParaRPr lang="es-CO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94829-59ED-D0D3-9FD0-249623B78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1280" y="2121408"/>
            <a:ext cx="4556967" cy="4050792"/>
          </a:xfrm>
        </p:spPr>
        <p:txBody>
          <a:bodyPr/>
          <a:lstStyle/>
          <a:p>
            <a:r>
              <a:rPr lang="es-CO" dirty="0"/>
              <a:t>Los establecimientos que son cadenas tienen menor cantidad de sillas disponibles.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444AABB-591C-7611-A83B-70CBCD46E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48" y="1979866"/>
            <a:ext cx="535305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154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EC38F-B877-2A86-9DB6-A676D2500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Promedio de sillas por tipo de establecimientos que pertenecen a cadenas</a:t>
            </a:r>
            <a:endParaRPr lang="es-CO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B6ADF-0AF9-DD1C-142E-4293FB49E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592" y="2121408"/>
            <a:ext cx="4412655" cy="4050792"/>
          </a:xfrm>
        </p:spPr>
        <p:txBody>
          <a:bodyPr/>
          <a:lstStyle/>
          <a:p>
            <a:r>
              <a:rPr lang="es-CO" dirty="0"/>
              <a:t>Los restaurantes y bares son los que tienen una mayor cantidad de numero de sillas en sus establecimientos.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9361C36-3DC7-2D62-6997-4AE2185DB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28" y="2398065"/>
            <a:ext cx="5151072" cy="377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926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FF1AB-DA58-1CFA-30E1-5A42EF269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Diez mejores calles por número de restaurantes.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98C34-7F4E-7C42-3C5A-20D84F252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9954" y="2121408"/>
            <a:ext cx="3438294" cy="4050792"/>
          </a:xfrm>
        </p:spPr>
        <p:txBody>
          <a:bodyPr/>
          <a:lstStyle/>
          <a:p>
            <a:r>
              <a:rPr lang="es-CO" dirty="0"/>
              <a:t>La calle con mayor número de restaurantes es W Pico BLVD, W </a:t>
            </a:r>
            <a:r>
              <a:rPr lang="es-CO" dirty="0" err="1"/>
              <a:t>Sunset</a:t>
            </a:r>
            <a:r>
              <a:rPr lang="es-CO" dirty="0"/>
              <a:t> BLV, y Hollywood BLVD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1B44A0-1FB1-C552-8DDB-ADC959BCF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8" y="2121408"/>
            <a:ext cx="659130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601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796F1-C537-761D-6573-09A7CC0C1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 Número de calles que solo tienen un restaurante.</a:t>
            </a:r>
            <a:br>
              <a:rPr lang="es-E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</a:br>
            <a:endParaRPr lang="es-CO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3A96C3-7955-A4A0-75AF-439F88CE72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1654007"/>
              </p:ext>
            </p:extLst>
          </p:nvPr>
        </p:nvGraphicFramePr>
        <p:xfrm>
          <a:off x="748910" y="1948781"/>
          <a:ext cx="6056625" cy="3724536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2018875">
                  <a:extLst>
                    <a:ext uri="{9D8B030D-6E8A-4147-A177-3AD203B41FA5}">
                      <a16:colId xmlns:a16="http://schemas.microsoft.com/office/drawing/2014/main" val="2749550290"/>
                    </a:ext>
                  </a:extLst>
                </a:gridCol>
                <a:gridCol w="2018875">
                  <a:extLst>
                    <a:ext uri="{9D8B030D-6E8A-4147-A177-3AD203B41FA5}">
                      <a16:colId xmlns:a16="http://schemas.microsoft.com/office/drawing/2014/main" val="377737162"/>
                    </a:ext>
                  </a:extLst>
                </a:gridCol>
                <a:gridCol w="2018875">
                  <a:extLst>
                    <a:ext uri="{9D8B030D-6E8A-4147-A177-3AD203B41FA5}">
                      <a16:colId xmlns:a16="http://schemas.microsoft.com/office/drawing/2014/main" val="2618364922"/>
                    </a:ext>
                  </a:extLst>
                </a:gridCol>
              </a:tblGrid>
              <a:tr h="582108">
                <a:tc>
                  <a:txBody>
                    <a:bodyPr/>
                    <a:lstStyle/>
                    <a:p>
                      <a:pPr algn="ctr" fontAlgn="ctr"/>
                      <a:endParaRPr lang="en-US" sz="1600" b="1" dirty="0">
                        <a:effectLst/>
                      </a:endParaRPr>
                    </a:p>
                  </a:txBody>
                  <a:tcPr marL="37941" marR="37941" marT="18971" marB="189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 err="1">
                          <a:effectLst/>
                        </a:rPr>
                        <a:t>street_name</a:t>
                      </a:r>
                      <a:endParaRPr lang="en-US" sz="1600" b="1" dirty="0">
                        <a:effectLst/>
                      </a:endParaRPr>
                    </a:p>
                  </a:txBody>
                  <a:tcPr marL="37941" marR="37941" marT="18971" marB="189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 err="1">
                          <a:effectLst/>
                        </a:rPr>
                        <a:t>object_name</a:t>
                      </a:r>
                      <a:endParaRPr lang="en-US" sz="1600" b="1" dirty="0">
                        <a:effectLst/>
                      </a:endParaRPr>
                    </a:p>
                  </a:txBody>
                  <a:tcPr marL="37941" marR="37941" marT="18971" marB="18971" anchor="ctr"/>
                </a:tc>
                <a:extLst>
                  <a:ext uri="{0D108BD9-81ED-4DB2-BD59-A6C34878D82A}">
                    <a16:rowId xmlns:a16="http://schemas.microsoft.com/office/drawing/2014/main" val="671199497"/>
                  </a:ext>
                </a:extLst>
              </a:tr>
              <a:tr h="58210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1/2 3RD 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32107"/>
                  </a:ext>
                </a:extLst>
              </a:tr>
              <a:tr h="58210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SANTA MONICA BLVD 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1934744"/>
                  </a:ext>
                </a:extLst>
              </a:tr>
              <a:tr h="58210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SANTA MONICA BLVD 2400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4857296"/>
                  </a:ext>
                </a:extLst>
              </a:tr>
              <a:tr h="58210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SANTA MONICA BLVD 2300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0839954"/>
                  </a:ext>
                </a:extLst>
              </a:tr>
              <a:tr h="58210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SANTA MONICA BLVD 202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1929982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83889C-B559-824E-E0EA-DDC4A6B53FA1}"/>
              </a:ext>
            </a:extLst>
          </p:cNvPr>
          <p:cNvSpPr txBox="1">
            <a:spLocks/>
          </p:cNvSpPr>
          <p:nvPr/>
        </p:nvSpPr>
        <p:spPr>
          <a:xfrm>
            <a:off x="7465102" y="1929144"/>
            <a:ext cx="3438294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Se tiene un total de 1972 calles con un solo restaurante, las siguiente son las 5 primeras. </a:t>
            </a:r>
          </a:p>
        </p:txBody>
      </p:sp>
    </p:spTree>
    <p:extLst>
      <p:ext uri="{BB962C8B-B14F-4D97-AF65-F5344CB8AC3E}">
        <p14:creationId xmlns:p14="http://schemas.microsoft.com/office/powerpoint/2010/main" val="2698560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66</TotalTime>
  <Words>457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Helvetica Neue</vt:lpstr>
      <vt:lpstr>Georgia</vt:lpstr>
      <vt:lpstr>Trebuchet MS</vt:lpstr>
      <vt:lpstr>Wingdings</vt:lpstr>
      <vt:lpstr>Wood Type</vt:lpstr>
      <vt:lpstr>Análisis de inversión para un café regentado por robots en los ángeles</vt:lpstr>
      <vt:lpstr>Conclusiones</vt:lpstr>
      <vt:lpstr>Proporciones de los distintos tipos de establecimientos</vt:lpstr>
      <vt:lpstr>Proporciones de los establecimientos que pertenecen a una cadena y de los que no </vt:lpstr>
      <vt:lpstr>¿Qué tipo de establecimiento es habitualmente una cadena?</vt:lpstr>
      <vt:lpstr>¿Qué caracteriza a las cadenas: muchos establecimientos con un pequeño número de asientos o unos pocos establecimientos con un montón de asientos?</vt:lpstr>
      <vt:lpstr>Promedio de sillas por tipo de establecimientos que pertenecen a cadenas</vt:lpstr>
      <vt:lpstr>Diez mejores calles por número de restaurantes.</vt:lpstr>
      <vt:lpstr> Número de calles que solo tienen un restaurante. </vt:lpstr>
      <vt:lpstr> Distribución de asientos en las calles con mayor número de restaurantes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gabriela gomez</dc:creator>
  <cp:lastModifiedBy>gabriela gomez</cp:lastModifiedBy>
  <cp:revision>1</cp:revision>
  <dcterms:created xsi:type="dcterms:W3CDTF">2024-06-15T15:14:25Z</dcterms:created>
  <dcterms:modified xsi:type="dcterms:W3CDTF">2024-06-19T04:01:06Z</dcterms:modified>
</cp:coreProperties>
</file>