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6" r:id="rId3"/>
    <p:sldId id="258" r:id="rId4"/>
    <p:sldId id="259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2A2EBA-BF25-41C1-9C29-428001682422}" v="10" dt="2024-07-12T00:58:59.412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1C76-E306-44EE-BDD0-4135EDFF79B5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9138D518-6CCE-4CC9-8684-528C1553F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23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1C76-E306-44EE-BDD0-4135EDFF79B5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D518-6CCE-4CC9-8684-528C1553F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32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1C76-E306-44EE-BDD0-4135EDFF79B5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D518-6CCE-4CC9-8684-528C1553F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0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1C76-E306-44EE-BDD0-4135EDFF79B5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D518-6CCE-4CC9-8684-528C1553F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39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BDE1C76-E306-44EE-BDD0-4135EDFF79B5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138D518-6CCE-4CC9-8684-528C1553F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81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1C76-E306-44EE-BDD0-4135EDFF79B5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D518-6CCE-4CC9-8684-528C1553F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3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1C76-E306-44EE-BDD0-4135EDFF79B5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D518-6CCE-4CC9-8684-528C1553F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41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1C76-E306-44EE-BDD0-4135EDFF79B5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D518-6CCE-4CC9-8684-528C1553F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7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1C76-E306-44EE-BDD0-4135EDFF79B5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D518-6CCE-4CC9-8684-528C1553F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1C76-E306-44EE-BDD0-4135EDFF79B5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D518-6CCE-4CC9-8684-528C1553F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5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1C76-E306-44EE-BDD0-4135EDFF79B5}" type="datetimeFigureOut">
              <a:rPr lang="en-US" smtClean="0"/>
              <a:t>8/28/2024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D518-6CCE-4CC9-8684-528C1553F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70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BDE1C76-E306-44EE-BDD0-4135EDFF79B5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9138D518-6CCE-4CC9-8684-528C1553F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0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DEF82-F99F-8FBA-0191-29229ABC8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6000" dirty="0"/>
              <a:t>Análisis de tendencias de Videos en YouTube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350728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6BFE2-3CBE-2858-8A12-42C482C6A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Conclusiones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8C442-BCCD-BD3C-7C4E-8281CA5D3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Se puede notar que hay una gran tendencia de los usuarios por consumir contenido de entretenimiento sin importar el país.</a:t>
            </a:r>
          </a:p>
          <a:p>
            <a:r>
              <a:rPr lang="es-CO" dirty="0"/>
              <a:t>Las tendencias en YouTube están siendo influenciadas por los usuarios de estados unidos en su mayoría, pero tenemos una buena participación de Rusia, Francia y India.</a:t>
            </a:r>
          </a:p>
          <a:p>
            <a:r>
              <a:rPr lang="es-CO" dirty="0"/>
              <a:t>Japón tiene poca participación, pero va con las principales tendencias del mercado. </a:t>
            </a:r>
          </a:p>
        </p:txBody>
      </p:sp>
    </p:spTree>
    <p:extLst>
      <p:ext uri="{BB962C8B-B14F-4D97-AF65-F5344CB8AC3E}">
        <p14:creationId xmlns:p14="http://schemas.microsoft.com/office/powerpoint/2010/main" val="2886163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34535-D690-A4F9-21C9-B0B508FF5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¿Qué categorías de videos estuvieron en tendencia más frecuentemente?</a:t>
            </a:r>
            <a:endParaRPr lang="en-US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58DB3-74C5-B2D6-099C-9E025EDEA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094" y="5816233"/>
            <a:ext cx="9625430" cy="557135"/>
          </a:xfrm>
        </p:spPr>
        <p:txBody>
          <a:bodyPr>
            <a:normAutofit/>
          </a:bodyPr>
          <a:lstStyle/>
          <a:p>
            <a:r>
              <a:rPr lang="es-CO" sz="1800" dirty="0"/>
              <a:t>El top 3 de las categorías en más tendencia son: </a:t>
            </a:r>
            <a:r>
              <a:rPr lang="es-CO" sz="1800" dirty="0" err="1"/>
              <a:t>Entertaiment</a:t>
            </a:r>
            <a:r>
              <a:rPr lang="es-CO" sz="1800" dirty="0"/>
              <a:t>, People &amp; block, y Music.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D10C9C-8176-CA8D-0D64-EEE6C8503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991" y="1951654"/>
            <a:ext cx="6528976" cy="35773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07CE52-19B5-71B4-0810-C2AFFE638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967" y="1877954"/>
            <a:ext cx="1857634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17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14FF1-5841-CE57-AC5A-6236B7F69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4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¿Cómo se distribuyeron en las regiones?</a:t>
            </a:r>
            <a:br>
              <a:rPr lang="es-E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</a:b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54882-1A5B-7D16-0E79-DF9086E89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602" y="2387398"/>
            <a:ext cx="4607527" cy="1989730"/>
          </a:xfrm>
        </p:spPr>
        <p:txBody>
          <a:bodyPr>
            <a:normAutofit/>
          </a:bodyPr>
          <a:lstStyle/>
          <a:p>
            <a:r>
              <a:rPr lang="es-CO" dirty="0"/>
              <a:t>Estados Unidos es el país que lidera las tendencias, seguido muy de cerca por Francia, India y Rusia.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B8DEF9-FF1D-2425-A553-FB55FAA8E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04" y="1867524"/>
            <a:ext cx="6077798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47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E75FF-41C7-A045-DC14-940A843F7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¿Qué categorías fueron particularmente populares en los Estados Unidos? ¿Hubo diferencias entre las categorías populares en Estados Unidos y en otros lugares?</a:t>
            </a:r>
            <a:endParaRPr lang="es-CO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8ABBE-0A0B-A565-C8C2-BD98E5A33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466" y="2121408"/>
            <a:ext cx="4217782" cy="4050792"/>
          </a:xfrm>
        </p:spPr>
        <p:txBody>
          <a:bodyPr/>
          <a:lstStyle/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</a:rPr>
              <a:t>Las categorías más populares en Estados unidos fueron 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</a:rPr>
              <a:t>Entertaiment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</a:rPr>
              <a:t>, Music y 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</a:rPr>
              <a:t>Howto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</a:rPr>
              <a:t> &amp; Style. 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</a:rPr>
              <a:t>Se puede notar que se tiene una tendencia similar en el resto de los países, en cuanto a 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</a:rPr>
              <a:t>Entertaiment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</a:rPr>
              <a:t>, siendo India el país donde esta categoría es mayor. 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</a:rPr>
              <a:t>Sin embargo, en las otras dos categorías se ve una tendencia muy distinta entre cada país. </a:t>
            </a:r>
            <a:endParaRPr lang="es-C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114315-8D48-C3DE-C8AD-2DF117074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2093976"/>
            <a:ext cx="4820323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14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92</TotalTime>
  <Words>224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Helvetica Neue</vt:lpstr>
      <vt:lpstr>Georgia</vt:lpstr>
      <vt:lpstr>Trebuchet MS</vt:lpstr>
      <vt:lpstr>Wingdings</vt:lpstr>
      <vt:lpstr>Wood Type</vt:lpstr>
      <vt:lpstr>Análisis de tendencias de Videos en YouTube</vt:lpstr>
      <vt:lpstr>Conclusiones</vt:lpstr>
      <vt:lpstr>¿Qué categorías de videos estuvieron en tendencia más frecuentemente?</vt:lpstr>
      <vt:lpstr>¿Cómo se distribuyeron en las regiones? </vt:lpstr>
      <vt:lpstr>¿Qué categorías fueron particularmente populares en los Estados Unidos? ¿Hubo diferencias entre las categorías populares en Estados Unidos y en otros lugares?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gabriela gomez</dc:creator>
  <cp:lastModifiedBy>gabriela gomez</cp:lastModifiedBy>
  <cp:revision>3</cp:revision>
  <dcterms:created xsi:type="dcterms:W3CDTF">2024-06-15T15:14:25Z</dcterms:created>
  <dcterms:modified xsi:type="dcterms:W3CDTF">2024-08-29T01:20:46Z</dcterms:modified>
</cp:coreProperties>
</file>