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D3311-16D3-4E4A-BD16-534F49491870}" v="120" dt="2025-09-14T12:45:2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Timofeeva" userId="ed2f9b69-3ae3-4a8a-85d4-5441ebde9499" providerId="ADAL" clId="{791D3311-16D3-4E4A-BD16-534F49491870}"/>
    <pc:docChg chg="undo redo custSel addSld delSld modSld sldOrd modMainMaster">
      <pc:chgData name="Mariia Timofeeva" userId="ed2f9b69-3ae3-4a8a-85d4-5441ebde9499" providerId="ADAL" clId="{791D3311-16D3-4E4A-BD16-534F49491870}" dt="2025-09-14T12:53:10.132" v="1820" actId="1076"/>
      <pc:docMkLst>
        <pc:docMk/>
      </pc:docMkLst>
      <pc:sldChg chg="addSp delSp modSp new mod">
        <pc:chgData name="Mariia Timofeeva" userId="ed2f9b69-3ae3-4a8a-85d4-5441ebde9499" providerId="ADAL" clId="{791D3311-16D3-4E4A-BD16-534F49491870}" dt="2025-09-13T22:53:55.337" v="146" actId="1076"/>
        <pc:sldMkLst>
          <pc:docMk/>
          <pc:sldMk cId="3492267784" sldId="256"/>
        </pc:sldMkLst>
        <pc:spChg chg="del">
          <ac:chgData name="Mariia Timofeeva" userId="ed2f9b69-3ae3-4a8a-85d4-5441ebde9499" providerId="ADAL" clId="{791D3311-16D3-4E4A-BD16-534F49491870}" dt="2025-09-13T22:32:35.242" v="1" actId="478"/>
          <ac:spMkLst>
            <pc:docMk/>
            <pc:sldMk cId="3492267784" sldId="256"/>
            <ac:spMk id="2" creationId="{AD9E34CA-4C8C-4CD9-E348-04C168F441E7}"/>
          </ac:spMkLst>
        </pc:spChg>
        <pc:spChg chg="del">
          <ac:chgData name="Mariia Timofeeva" userId="ed2f9b69-3ae3-4a8a-85d4-5441ebde9499" providerId="ADAL" clId="{791D3311-16D3-4E4A-BD16-534F49491870}" dt="2025-09-13T22:32:35.242" v="1" actId="478"/>
          <ac:spMkLst>
            <pc:docMk/>
            <pc:sldMk cId="3492267784" sldId="256"/>
            <ac:spMk id="3" creationId="{B26F36F8-78A9-56C7-48BD-1E1E008BB970}"/>
          </ac:spMkLst>
        </pc:spChg>
        <pc:spChg chg="add del">
          <ac:chgData name="Mariia Timofeeva" userId="ed2f9b69-3ae3-4a8a-85d4-5441ebde9499" providerId="ADAL" clId="{791D3311-16D3-4E4A-BD16-534F49491870}" dt="2025-09-13T22:32:38.660" v="3" actId="22"/>
          <ac:spMkLst>
            <pc:docMk/>
            <pc:sldMk cId="3492267784" sldId="256"/>
            <ac:spMk id="5" creationId="{10C3B021-EC8E-FECE-5200-CEE037E1E4FA}"/>
          </ac:spMkLst>
        </pc:spChg>
        <pc:spChg chg="add del">
          <ac:chgData name="Mariia Timofeeva" userId="ed2f9b69-3ae3-4a8a-85d4-5441ebde9499" providerId="ADAL" clId="{791D3311-16D3-4E4A-BD16-534F49491870}" dt="2025-09-13T22:32:44.253" v="5" actId="22"/>
          <ac:spMkLst>
            <pc:docMk/>
            <pc:sldMk cId="3492267784" sldId="256"/>
            <ac:spMk id="7" creationId="{C922C4C6-76FD-FA32-A902-B657DC2226E2}"/>
          </ac:spMkLst>
        </pc:spChg>
        <pc:spChg chg="add del mod">
          <ac:chgData name="Mariia Timofeeva" userId="ed2f9b69-3ae3-4a8a-85d4-5441ebde9499" providerId="ADAL" clId="{791D3311-16D3-4E4A-BD16-534F49491870}" dt="2025-09-13T22:33:30.325" v="13" actId="478"/>
          <ac:spMkLst>
            <pc:docMk/>
            <pc:sldMk cId="3492267784" sldId="256"/>
            <ac:spMk id="9" creationId="{45A60AA6-B591-3E0D-FF01-71F2846438C2}"/>
          </ac:spMkLst>
        </pc:spChg>
        <pc:spChg chg="add mod">
          <ac:chgData name="Mariia Timofeeva" userId="ed2f9b69-3ae3-4a8a-85d4-5441ebde9499" providerId="ADAL" clId="{791D3311-16D3-4E4A-BD16-534F49491870}" dt="2025-09-13T22:53:51.335" v="145" actId="1076"/>
          <ac:spMkLst>
            <pc:docMk/>
            <pc:sldMk cId="3492267784" sldId="256"/>
            <ac:spMk id="11" creationId="{104780F1-3574-E8B5-7B3B-F3E383B87D59}"/>
          </ac:spMkLst>
        </pc:spChg>
        <pc:spChg chg="add del mod">
          <ac:chgData name="Mariia Timofeeva" userId="ed2f9b69-3ae3-4a8a-85d4-5441ebde9499" providerId="ADAL" clId="{791D3311-16D3-4E4A-BD16-534F49491870}" dt="2025-09-13T22:35:48.682" v="24" actId="21"/>
          <ac:spMkLst>
            <pc:docMk/>
            <pc:sldMk cId="3492267784" sldId="256"/>
            <ac:spMk id="12" creationId="{42E69088-41F7-DC69-77BC-F382FAC7287A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13" creationId="{2CDA865F-33DC-5519-40F9-A81580E2FE3C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14" creationId="{A9D8B933-EDB4-28C9-6C8E-59CC6C2C8727}"/>
          </ac:spMkLst>
        </pc:spChg>
        <pc:spChg chg="add del mod">
          <ac:chgData name="Mariia Timofeeva" userId="ed2f9b69-3ae3-4a8a-85d4-5441ebde9499" providerId="ADAL" clId="{791D3311-16D3-4E4A-BD16-534F49491870}" dt="2025-09-13T22:37:02.784" v="52" actId="478"/>
          <ac:spMkLst>
            <pc:docMk/>
            <pc:sldMk cId="3492267784" sldId="256"/>
            <ac:spMk id="15" creationId="{E38863DD-D697-7D61-9F05-16B33BC48776}"/>
          </ac:spMkLst>
        </pc:spChg>
        <pc:spChg chg="add del mod">
          <ac:chgData name="Mariia Timofeeva" userId="ed2f9b69-3ae3-4a8a-85d4-5441ebde9499" providerId="ADAL" clId="{791D3311-16D3-4E4A-BD16-534F49491870}" dt="2025-09-13T22:38:07.326" v="62" actId="478"/>
          <ac:spMkLst>
            <pc:docMk/>
            <pc:sldMk cId="3492267784" sldId="256"/>
            <ac:spMk id="16" creationId="{BB4B5CF3-F073-BEEA-FBD4-5C91E1A3C8CE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18" creationId="{DF214DE6-43EF-6564-B293-BB21524B7261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22" creationId="{DBAA07DE-8EB5-9E38-8D38-C603E37FB0A0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25" creationId="{C4B047C8-40AB-0A1F-4775-BEC04C873718}"/>
          </ac:spMkLst>
        </pc:spChg>
        <pc:spChg chg="add mod">
          <ac:chgData name="Mariia Timofeeva" userId="ed2f9b69-3ae3-4a8a-85d4-5441ebde9499" providerId="ADAL" clId="{791D3311-16D3-4E4A-BD16-534F49491870}" dt="2025-09-13T22:53:48.254" v="144" actId="14100"/>
          <ac:spMkLst>
            <pc:docMk/>
            <pc:sldMk cId="3492267784" sldId="256"/>
            <ac:spMk id="26" creationId="{E14F0013-2C82-CA1F-ED1A-04A4E6AB9CF5}"/>
          </ac:spMkLst>
        </pc:sp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0" creationId="{FA160AF6-C270-2160-FD5D-F06369A1C005}"/>
          </ac:cxnSpMkLst>
        </pc:cxn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1" creationId="{E3CD3BCE-2927-A11D-32CC-13078B13BD79}"/>
          </ac:cxnSpMkLst>
        </pc:cxn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3" creationId="{B66B4663-81E1-D78E-17D8-C11799CD679A}"/>
          </ac:cxnSpMkLst>
        </pc:cxn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4" creationId="{18B58BAD-447A-6FC8-5C61-39F757ABD932}"/>
          </ac:cxnSpMkLst>
        </pc:cxnChg>
      </pc:sldChg>
      <pc:sldChg chg="addSp delSp modSp new mod">
        <pc:chgData name="Mariia Timofeeva" userId="ed2f9b69-3ae3-4a8a-85d4-5441ebde9499" providerId="ADAL" clId="{791D3311-16D3-4E4A-BD16-534F49491870}" dt="2025-09-14T10:29:54.927" v="794" actId="5793"/>
        <pc:sldMkLst>
          <pc:docMk/>
          <pc:sldMk cId="1385968343" sldId="257"/>
        </pc:sldMkLst>
        <pc:spChg chg="del">
          <ac:chgData name="Mariia Timofeeva" userId="ed2f9b69-3ae3-4a8a-85d4-5441ebde9499" providerId="ADAL" clId="{791D3311-16D3-4E4A-BD16-534F49491870}" dt="2025-09-13T22:51:13.774" v="114" actId="478"/>
          <ac:spMkLst>
            <pc:docMk/>
            <pc:sldMk cId="1385968343" sldId="257"/>
            <ac:spMk id="2" creationId="{343256B7-201A-8CB5-35D0-2222CDBE0207}"/>
          </ac:spMkLst>
        </pc:spChg>
        <pc:spChg chg="del">
          <ac:chgData name="Mariia Timofeeva" userId="ed2f9b69-3ae3-4a8a-85d4-5441ebde9499" providerId="ADAL" clId="{791D3311-16D3-4E4A-BD16-534F49491870}" dt="2025-09-13T22:51:13.774" v="114" actId="478"/>
          <ac:spMkLst>
            <pc:docMk/>
            <pc:sldMk cId="1385968343" sldId="257"/>
            <ac:spMk id="3" creationId="{21B6264C-92C0-A1AC-2F6D-B64C1BFD2CDA}"/>
          </ac:spMkLst>
        </pc:spChg>
        <pc:spChg chg="add mod">
          <ac:chgData name="Mariia Timofeeva" userId="ed2f9b69-3ae3-4a8a-85d4-5441ebde9499" providerId="ADAL" clId="{791D3311-16D3-4E4A-BD16-534F49491870}" dt="2025-09-13T22:53:13.719" v="125" actId="1076"/>
          <ac:spMkLst>
            <pc:docMk/>
            <pc:sldMk cId="1385968343" sldId="257"/>
            <ac:spMk id="5" creationId="{F40DC6B1-C6D4-92CC-33C1-61F22E0C55DA}"/>
          </ac:spMkLst>
        </pc:spChg>
        <pc:spChg chg="add mod">
          <ac:chgData name="Mariia Timofeeva" userId="ed2f9b69-3ae3-4a8a-85d4-5441ebde9499" providerId="ADAL" clId="{791D3311-16D3-4E4A-BD16-534F49491870}" dt="2025-09-14T10:29:54.927" v="794" actId="5793"/>
          <ac:spMkLst>
            <pc:docMk/>
            <pc:sldMk cId="1385968343" sldId="257"/>
            <ac:spMk id="7" creationId="{FDC56849-D067-B8D8-8EA2-F9A7C1BD6185}"/>
          </ac:spMkLst>
        </pc:spChg>
      </pc:sldChg>
      <pc:sldChg chg="addSp delSp modSp new mod">
        <pc:chgData name="Mariia Timofeeva" userId="ed2f9b69-3ae3-4a8a-85d4-5441ebde9499" providerId="ADAL" clId="{791D3311-16D3-4E4A-BD16-534F49491870}" dt="2025-09-14T12:53:10.132" v="1820" actId="1076"/>
        <pc:sldMkLst>
          <pc:docMk/>
          <pc:sldMk cId="3893877902" sldId="258"/>
        </pc:sldMkLst>
        <pc:spChg chg="del">
          <ac:chgData name="Mariia Timofeeva" userId="ed2f9b69-3ae3-4a8a-85d4-5441ebde9499" providerId="ADAL" clId="{791D3311-16D3-4E4A-BD16-534F49491870}" dt="2025-09-13T22:56:07.838" v="167" actId="478"/>
          <ac:spMkLst>
            <pc:docMk/>
            <pc:sldMk cId="3893877902" sldId="258"/>
            <ac:spMk id="2" creationId="{BDAD0123-E5FE-A067-0048-06D3A5D376AD}"/>
          </ac:spMkLst>
        </pc:spChg>
        <pc:spChg chg="del">
          <ac:chgData name="Mariia Timofeeva" userId="ed2f9b69-3ae3-4a8a-85d4-5441ebde9499" providerId="ADAL" clId="{791D3311-16D3-4E4A-BD16-534F49491870}" dt="2025-09-13T22:56:07.838" v="167" actId="478"/>
          <ac:spMkLst>
            <pc:docMk/>
            <pc:sldMk cId="3893877902" sldId="258"/>
            <ac:spMk id="3" creationId="{E0FF2A83-E89A-7439-D829-CA771B4D1EDB}"/>
          </ac:spMkLst>
        </pc:spChg>
        <pc:spChg chg="add mod">
          <ac:chgData name="Mariia Timofeeva" userId="ed2f9b69-3ae3-4a8a-85d4-5441ebde9499" providerId="ADAL" clId="{791D3311-16D3-4E4A-BD16-534F49491870}" dt="2025-09-14T12:53:10.132" v="1820" actId="1076"/>
          <ac:spMkLst>
            <pc:docMk/>
            <pc:sldMk cId="3893877902" sldId="258"/>
            <ac:spMk id="4" creationId="{F4918419-8C69-5315-83DA-63D71BBACE8B}"/>
          </ac:spMkLst>
        </pc:spChg>
        <pc:spChg chg="add mod">
          <ac:chgData name="Mariia Timofeeva" userId="ed2f9b69-3ae3-4a8a-85d4-5441ebde9499" providerId="ADAL" clId="{791D3311-16D3-4E4A-BD16-534F49491870}" dt="2025-09-14T10:59:26.751" v="911" actId="20577"/>
          <ac:spMkLst>
            <pc:docMk/>
            <pc:sldMk cId="3893877902" sldId="258"/>
            <ac:spMk id="5" creationId="{FFE36EAA-F03C-5E4F-A08D-D35741B0AF7B}"/>
          </ac:spMkLst>
        </pc:spChg>
        <pc:spChg chg="add del">
          <ac:chgData name="Mariia Timofeeva" userId="ed2f9b69-3ae3-4a8a-85d4-5441ebde9499" providerId="ADAL" clId="{791D3311-16D3-4E4A-BD16-534F49491870}" dt="2025-09-14T11:00:29.439" v="927" actId="22"/>
          <ac:spMkLst>
            <pc:docMk/>
            <pc:sldMk cId="3893877902" sldId="258"/>
            <ac:spMk id="7" creationId="{2CAC1A16-EE90-7580-133E-2042F19E4FE9}"/>
          </ac:spMkLst>
        </pc:spChg>
        <pc:spChg chg="add mod">
          <ac:chgData name="Mariia Timofeeva" userId="ed2f9b69-3ae3-4a8a-85d4-5441ebde9499" providerId="ADAL" clId="{791D3311-16D3-4E4A-BD16-534F49491870}" dt="2025-09-14T11:02:34.403" v="973" actId="20577"/>
          <ac:spMkLst>
            <pc:docMk/>
            <pc:sldMk cId="3893877902" sldId="258"/>
            <ac:spMk id="9" creationId="{89FFD399-A011-FA09-20F5-9B35F88AF34E}"/>
          </ac:spMkLst>
        </pc:spChg>
        <pc:spChg chg="add mod">
          <ac:chgData name="Mariia Timofeeva" userId="ed2f9b69-3ae3-4a8a-85d4-5441ebde9499" providerId="ADAL" clId="{791D3311-16D3-4E4A-BD16-534F49491870}" dt="2025-09-14T12:29:48.011" v="1573" actId="20577"/>
          <ac:spMkLst>
            <pc:docMk/>
            <pc:sldMk cId="3893877902" sldId="258"/>
            <ac:spMk id="10" creationId="{9709729B-5093-893A-9A02-A98009DF7558}"/>
          </ac:spMkLst>
        </pc:spChg>
        <pc:spChg chg="add del mod">
          <ac:chgData name="Mariia Timofeeva" userId="ed2f9b69-3ae3-4a8a-85d4-5441ebde9499" providerId="ADAL" clId="{791D3311-16D3-4E4A-BD16-534F49491870}" dt="2025-09-14T12:09:32.633" v="1202" actId="478"/>
          <ac:spMkLst>
            <pc:docMk/>
            <pc:sldMk cId="3893877902" sldId="258"/>
            <ac:spMk id="11" creationId="{E0A2D34F-E4E5-B727-3669-122AA28F0C40}"/>
          </ac:spMkLst>
        </pc:spChg>
        <pc:spChg chg="add del mod">
          <ac:chgData name="Mariia Timofeeva" userId="ed2f9b69-3ae3-4a8a-85d4-5441ebde9499" providerId="ADAL" clId="{791D3311-16D3-4E4A-BD16-534F49491870}" dt="2025-09-14T12:09:21.362" v="1198" actId="21"/>
          <ac:spMkLst>
            <pc:docMk/>
            <pc:sldMk cId="3893877902" sldId="258"/>
            <ac:spMk id="12" creationId="{19067126-114E-A9C0-BB5E-178A04880748}"/>
          </ac:spMkLst>
        </pc:spChg>
        <pc:spChg chg="add mod">
          <ac:chgData name="Mariia Timofeeva" userId="ed2f9b69-3ae3-4a8a-85d4-5441ebde9499" providerId="ADAL" clId="{791D3311-16D3-4E4A-BD16-534F49491870}" dt="2025-09-14T12:29:44.936" v="1571" actId="20577"/>
          <ac:spMkLst>
            <pc:docMk/>
            <pc:sldMk cId="3893877902" sldId="258"/>
            <ac:spMk id="14" creationId="{8B3F216B-C978-CC52-0843-19C489D85697}"/>
          </ac:spMkLst>
        </pc:spChg>
        <pc:spChg chg="add mod">
          <ac:chgData name="Mariia Timofeeva" userId="ed2f9b69-3ae3-4a8a-85d4-5441ebde9499" providerId="ADAL" clId="{791D3311-16D3-4E4A-BD16-534F49491870}" dt="2025-09-14T12:28:55.005" v="1537" actId="20577"/>
          <ac:spMkLst>
            <pc:docMk/>
            <pc:sldMk cId="3893877902" sldId="258"/>
            <ac:spMk id="15" creationId="{5EEACE14-D276-3E56-44DF-367597C138F6}"/>
          </ac:spMkLst>
        </pc:spChg>
        <pc:spChg chg="add mod">
          <ac:chgData name="Mariia Timofeeva" userId="ed2f9b69-3ae3-4a8a-85d4-5441ebde9499" providerId="ADAL" clId="{791D3311-16D3-4E4A-BD16-534F49491870}" dt="2025-09-14T12:26:57.261" v="1485" actId="255"/>
          <ac:spMkLst>
            <pc:docMk/>
            <pc:sldMk cId="3893877902" sldId="258"/>
            <ac:spMk id="16" creationId="{9A00B939-426F-0F06-D421-26C1190B6F6B}"/>
          </ac:spMkLst>
        </pc:spChg>
        <pc:spChg chg="add mod">
          <ac:chgData name="Mariia Timofeeva" userId="ed2f9b69-3ae3-4a8a-85d4-5441ebde9499" providerId="ADAL" clId="{791D3311-16D3-4E4A-BD16-534F49491870}" dt="2025-09-14T12:26:27.532" v="1481" actId="20577"/>
          <ac:spMkLst>
            <pc:docMk/>
            <pc:sldMk cId="3893877902" sldId="258"/>
            <ac:spMk id="17" creationId="{A0C4BF67-AECA-EF9A-26F5-B84EDCBC5B6D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18" creationId="{1B31CA26-5EC1-34E1-374D-265BE9FC2E32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19" creationId="{88D73B72-241A-5611-C501-F3EE7E6820F9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20" creationId="{DF0930A3-15AA-FF96-4E7B-5D353C0DFCF3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21" creationId="{62FB965B-F80B-EF1B-EDEA-4342F5CB4167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22" creationId="{F0BFC6E2-5D5C-5D4A-34CE-6B93C81FA631}"/>
          </ac:spMkLst>
        </pc:spChg>
        <pc:spChg chg="add mod">
          <ac:chgData name="Mariia Timofeeva" userId="ed2f9b69-3ae3-4a8a-85d4-5441ebde9499" providerId="ADAL" clId="{791D3311-16D3-4E4A-BD16-534F49491870}" dt="2025-09-14T12:23:24.495" v="1453" actId="1076"/>
          <ac:spMkLst>
            <pc:docMk/>
            <pc:sldMk cId="3893877902" sldId="258"/>
            <ac:spMk id="23" creationId="{9A4D887B-FB56-B694-D2E8-5B9DC9D44A2B}"/>
          </ac:spMkLst>
        </pc:spChg>
        <pc:spChg chg="add mod">
          <ac:chgData name="Mariia Timofeeva" userId="ed2f9b69-3ae3-4a8a-85d4-5441ebde9499" providerId="ADAL" clId="{791D3311-16D3-4E4A-BD16-534F49491870}" dt="2025-09-14T12:23:24.495" v="1453" actId="1076"/>
          <ac:spMkLst>
            <pc:docMk/>
            <pc:sldMk cId="3893877902" sldId="258"/>
            <ac:spMk id="25" creationId="{189411FD-672D-0CD2-9E41-61F21DCF2FCE}"/>
          </ac:spMkLst>
        </pc:spChg>
        <pc:spChg chg="add mod">
          <ac:chgData name="Mariia Timofeeva" userId="ed2f9b69-3ae3-4a8a-85d4-5441ebde9499" providerId="ADAL" clId="{791D3311-16D3-4E4A-BD16-534F49491870}" dt="2025-09-14T12:53:05.825" v="1819" actId="1076"/>
          <ac:spMkLst>
            <pc:docMk/>
            <pc:sldMk cId="3893877902" sldId="258"/>
            <ac:spMk id="26" creationId="{00B6F944-88E3-3B8A-6334-DBA079C06E86}"/>
          </ac:spMkLst>
        </pc:spChg>
        <pc:spChg chg="add del mod">
          <ac:chgData name="Mariia Timofeeva" userId="ed2f9b69-3ae3-4a8a-85d4-5441ebde9499" providerId="ADAL" clId="{791D3311-16D3-4E4A-BD16-534F49491870}" dt="2025-09-14T12:22:00.823" v="1434" actId="21"/>
          <ac:spMkLst>
            <pc:docMk/>
            <pc:sldMk cId="3893877902" sldId="258"/>
            <ac:spMk id="27" creationId="{471364D2-ADCF-F4CF-195A-798995B626A6}"/>
          </ac:spMkLst>
        </pc:spChg>
        <pc:picChg chg="add">
          <ac:chgData name="Mariia Timofeeva" userId="ed2f9b69-3ae3-4a8a-85d4-5441ebde9499" providerId="ADAL" clId="{791D3311-16D3-4E4A-BD16-534F49491870}" dt="2025-09-14T12:09:39.778" v="1204"/>
          <ac:picMkLst>
            <pc:docMk/>
            <pc:sldMk cId="3893877902" sldId="258"/>
            <ac:picMk id="13" creationId="{BE6630A8-BB69-638E-0FE8-194200763E6F}"/>
          </ac:picMkLst>
        </pc:picChg>
        <pc:cxnChg chg="add mod">
          <ac:chgData name="Mariia Timofeeva" userId="ed2f9b69-3ae3-4a8a-85d4-5441ebde9499" providerId="ADAL" clId="{791D3311-16D3-4E4A-BD16-534F49491870}" dt="2025-09-14T12:22:31.881" v="1443" actId="1076"/>
          <ac:cxnSpMkLst>
            <pc:docMk/>
            <pc:sldMk cId="3893877902" sldId="258"/>
            <ac:cxnSpMk id="28" creationId="{E10267CE-E720-B7A4-3D6A-F505204AA98F}"/>
          </ac:cxnSpMkLst>
        </pc:cxnChg>
        <pc:cxnChg chg="add mod">
          <ac:chgData name="Mariia Timofeeva" userId="ed2f9b69-3ae3-4a8a-85d4-5441ebde9499" providerId="ADAL" clId="{791D3311-16D3-4E4A-BD16-534F49491870}" dt="2025-09-14T12:23:24.495" v="1453" actId="1076"/>
          <ac:cxnSpMkLst>
            <pc:docMk/>
            <pc:sldMk cId="3893877902" sldId="258"/>
            <ac:cxnSpMk id="32" creationId="{0C19A10D-4DE5-6A99-472E-958DAA36608F}"/>
          </ac:cxnSpMkLst>
        </pc:cxnChg>
        <pc:cxnChg chg="add mod">
          <ac:chgData name="Mariia Timofeeva" userId="ed2f9b69-3ae3-4a8a-85d4-5441ebde9499" providerId="ADAL" clId="{791D3311-16D3-4E4A-BD16-534F49491870}" dt="2025-09-14T12:23:24.495" v="1453" actId="1076"/>
          <ac:cxnSpMkLst>
            <pc:docMk/>
            <pc:sldMk cId="3893877902" sldId="258"/>
            <ac:cxnSpMk id="33" creationId="{CB9C7B51-514A-007E-BB8C-7D2915E7FE36}"/>
          </ac:cxnSpMkLst>
        </pc:cxnChg>
        <pc:cxnChg chg="add mod">
          <ac:chgData name="Mariia Timofeeva" userId="ed2f9b69-3ae3-4a8a-85d4-5441ebde9499" providerId="ADAL" clId="{791D3311-16D3-4E4A-BD16-534F49491870}" dt="2025-09-14T12:22:55.762" v="1449" actId="1076"/>
          <ac:cxnSpMkLst>
            <pc:docMk/>
            <pc:sldMk cId="3893877902" sldId="258"/>
            <ac:cxnSpMk id="34" creationId="{651A76DF-19C6-433D-B42A-16584469E319}"/>
          </ac:cxnSpMkLst>
        </pc:cxnChg>
        <pc:cxnChg chg="add mod">
          <ac:chgData name="Mariia Timofeeva" userId="ed2f9b69-3ae3-4a8a-85d4-5441ebde9499" providerId="ADAL" clId="{791D3311-16D3-4E4A-BD16-534F49491870}" dt="2025-09-14T12:23:01.169" v="1451" actId="1076"/>
          <ac:cxnSpMkLst>
            <pc:docMk/>
            <pc:sldMk cId="3893877902" sldId="258"/>
            <ac:cxnSpMk id="35" creationId="{12762B5D-3831-C880-1213-73BC60FDB2F9}"/>
          </ac:cxnSpMkLst>
        </pc:cxnChg>
      </pc:sldChg>
      <pc:sldChg chg="addSp delSp modSp new mod ord">
        <pc:chgData name="Mariia Timofeeva" userId="ed2f9b69-3ae3-4a8a-85d4-5441ebde9499" providerId="ADAL" clId="{791D3311-16D3-4E4A-BD16-534F49491870}" dt="2025-09-14T11:35:11.554" v="1140" actId="14100"/>
        <pc:sldMkLst>
          <pc:docMk/>
          <pc:sldMk cId="3362638046" sldId="259"/>
        </pc:sldMkLst>
        <pc:spChg chg="del">
          <ac:chgData name="Mariia Timofeeva" userId="ed2f9b69-3ae3-4a8a-85d4-5441ebde9499" providerId="ADAL" clId="{791D3311-16D3-4E4A-BD16-534F49491870}" dt="2025-09-13T22:56:58.726" v="170" actId="478"/>
          <ac:spMkLst>
            <pc:docMk/>
            <pc:sldMk cId="3362638046" sldId="259"/>
            <ac:spMk id="2" creationId="{4B6E30BF-349C-040F-655D-EFB182276C78}"/>
          </ac:spMkLst>
        </pc:spChg>
        <pc:spChg chg="del">
          <ac:chgData name="Mariia Timofeeva" userId="ed2f9b69-3ae3-4a8a-85d4-5441ebde9499" providerId="ADAL" clId="{791D3311-16D3-4E4A-BD16-534F49491870}" dt="2025-09-13T22:56:58.726" v="170" actId="478"/>
          <ac:spMkLst>
            <pc:docMk/>
            <pc:sldMk cId="3362638046" sldId="259"/>
            <ac:spMk id="3" creationId="{EA74AB8F-DD45-EB8E-4A1F-1BCE4317AD28}"/>
          </ac:spMkLst>
        </pc:spChg>
        <pc:spChg chg="add mod">
          <ac:chgData name="Mariia Timofeeva" userId="ed2f9b69-3ae3-4a8a-85d4-5441ebde9499" providerId="ADAL" clId="{791D3311-16D3-4E4A-BD16-534F49491870}" dt="2025-09-14T11:35:11.554" v="1140" actId="14100"/>
          <ac:spMkLst>
            <pc:docMk/>
            <pc:sldMk cId="3362638046" sldId="259"/>
            <ac:spMk id="4" creationId="{EE4A8F0A-E192-1EE4-42BC-5D429F693240}"/>
          </ac:spMkLst>
        </pc:spChg>
        <pc:spChg chg="add del mod">
          <ac:chgData name="Mariia Timofeeva" userId="ed2f9b69-3ae3-4a8a-85d4-5441ebde9499" providerId="ADAL" clId="{791D3311-16D3-4E4A-BD16-534F49491870}" dt="2025-09-14T10:36:11.045" v="851" actId="478"/>
          <ac:spMkLst>
            <pc:docMk/>
            <pc:sldMk cId="3362638046" sldId="259"/>
            <ac:spMk id="5" creationId="{02865AF8-FF60-9AC7-8368-B657A6F2C990}"/>
          </ac:spMkLst>
        </pc:spChg>
        <pc:spChg chg="add mod">
          <ac:chgData name="Mariia Timofeeva" userId="ed2f9b69-3ae3-4a8a-85d4-5441ebde9499" providerId="ADAL" clId="{791D3311-16D3-4E4A-BD16-534F49491870}" dt="2025-09-14T10:37:37.785" v="855" actId="1076"/>
          <ac:spMkLst>
            <pc:docMk/>
            <pc:sldMk cId="3362638046" sldId="259"/>
            <ac:spMk id="9" creationId="{CD650279-2151-6785-A789-870D312544A0}"/>
          </ac:spMkLst>
        </pc:spChg>
        <pc:spChg chg="add mod">
          <ac:chgData name="Mariia Timofeeva" userId="ed2f9b69-3ae3-4a8a-85d4-5441ebde9499" providerId="ADAL" clId="{791D3311-16D3-4E4A-BD16-534F49491870}" dt="2025-09-14T10:37:37.785" v="855" actId="1076"/>
          <ac:spMkLst>
            <pc:docMk/>
            <pc:sldMk cId="3362638046" sldId="259"/>
            <ac:spMk id="11" creationId="{AA20016F-0C5B-8DD4-F849-338FBD58DA86}"/>
          </ac:spMkLst>
        </pc:spChg>
        <pc:spChg chg="add mod">
          <ac:chgData name="Mariia Timofeeva" userId="ed2f9b69-3ae3-4a8a-85d4-5441ebde9499" providerId="ADAL" clId="{791D3311-16D3-4E4A-BD16-534F49491870}" dt="2025-09-14T10:37:37.785" v="855" actId="1076"/>
          <ac:spMkLst>
            <pc:docMk/>
            <pc:sldMk cId="3362638046" sldId="259"/>
            <ac:spMk id="13" creationId="{9A454D93-E584-57F8-A8ED-C40E6CA30E56}"/>
          </ac:spMkLst>
        </pc:spChg>
        <pc:spChg chg="add mod">
          <ac:chgData name="Mariia Timofeeva" userId="ed2f9b69-3ae3-4a8a-85d4-5441ebde9499" providerId="ADAL" clId="{791D3311-16D3-4E4A-BD16-534F49491870}" dt="2025-09-14T10:37:37.785" v="855" actId="1076"/>
          <ac:spMkLst>
            <pc:docMk/>
            <pc:sldMk cId="3362638046" sldId="259"/>
            <ac:spMk id="15" creationId="{598531F1-FCD1-B277-9D3C-4E5BFE52804C}"/>
          </ac:spMkLst>
        </pc:spChg>
        <pc:picChg chg="add mod ord modCrop">
          <ac:chgData name="Mariia Timofeeva" userId="ed2f9b69-3ae3-4a8a-85d4-5441ebde9499" providerId="ADAL" clId="{791D3311-16D3-4E4A-BD16-534F49491870}" dt="2025-09-14T11:34:33.130" v="1137" actId="1076"/>
          <ac:picMkLst>
            <pc:docMk/>
            <pc:sldMk cId="3362638046" sldId="259"/>
            <ac:picMk id="7" creationId="{034AB731-85B7-A1CA-3CC0-A8579066C4B4}"/>
          </ac:picMkLst>
        </pc:picChg>
        <pc:picChg chg="add mod">
          <ac:chgData name="Mariia Timofeeva" userId="ed2f9b69-3ae3-4a8a-85d4-5441ebde9499" providerId="ADAL" clId="{791D3311-16D3-4E4A-BD16-534F49491870}" dt="2025-09-14T11:34:35.471" v="1138" actId="1076"/>
          <ac:picMkLst>
            <pc:docMk/>
            <pc:sldMk cId="3362638046" sldId="259"/>
            <ac:picMk id="17" creationId="{FE701C8C-52DD-9394-C643-8E8839401F4C}"/>
          </ac:picMkLst>
        </pc:picChg>
      </pc:sldChg>
      <pc:sldChg chg="addSp delSp modSp new mod modNotesTx">
        <pc:chgData name="Mariia Timofeeva" userId="ed2f9b69-3ae3-4a8a-85d4-5441ebde9499" providerId="ADAL" clId="{791D3311-16D3-4E4A-BD16-534F49491870}" dt="2025-09-14T11:02:57.379" v="974" actId="2710"/>
        <pc:sldMkLst>
          <pc:docMk/>
          <pc:sldMk cId="4210638896" sldId="260"/>
        </pc:sldMkLst>
        <pc:spChg chg="del">
          <ac:chgData name="Mariia Timofeeva" userId="ed2f9b69-3ae3-4a8a-85d4-5441ebde9499" providerId="ADAL" clId="{791D3311-16D3-4E4A-BD16-534F49491870}" dt="2025-09-13T23:02:03.326" v="283" actId="478"/>
          <ac:spMkLst>
            <pc:docMk/>
            <pc:sldMk cId="4210638896" sldId="260"/>
            <ac:spMk id="2" creationId="{FC8F3F10-C372-E3CA-6BD4-5F225CC7A740}"/>
          </ac:spMkLst>
        </pc:spChg>
        <pc:spChg chg="del">
          <ac:chgData name="Mariia Timofeeva" userId="ed2f9b69-3ae3-4a8a-85d4-5441ebde9499" providerId="ADAL" clId="{791D3311-16D3-4E4A-BD16-534F49491870}" dt="2025-09-13T23:02:03.326" v="283" actId="478"/>
          <ac:spMkLst>
            <pc:docMk/>
            <pc:sldMk cId="4210638896" sldId="260"/>
            <ac:spMk id="3" creationId="{92689176-C6F1-7E23-94BA-EE539B793EF5}"/>
          </ac:spMkLst>
        </pc:spChg>
        <pc:spChg chg="add del mod">
          <ac:chgData name="Mariia Timofeeva" userId="ed2f9b69-3ae3-4a8a-85d4-5441ebde9499" providerId="ADAL" clId="{791D3311-16D3-4E4A-BD16-534F49491870}" dt="2025-09-14T11:01:24.762" v="939" actId="21"/>
          <ac:spMkLst>
            <pc:docMk/>
            <pc:sldMk cId="4210638896" sldId="260"/>
            <ac:spMk id="4" creationId="{ACF86CE1-D864-C04B-A5FD-6631DDCD2977}"/>
          </ac:spMkLst>
        </pc:spChg>
        <pc:spChg chg="add mod">
          <ac:chgData name="Mariia Timofeeva" userId="ed2f9b69-3ae3-4a8a-85d4-5441ebde9499" providerId="ADAL" clId="{791D3311-16D3-4E4A-BD16-534F49491870}" dt="2025-09-14T11:02:57.379" v="974" actId="2710"/>
          <ac:spMkLst>
            <pc:docMk/>
            <pc:sldMk cId="4210638896" sldId="260"/>
            <ac:spMk id="5" creationId="{FA641203-4A44-B20B-9CCC-7A9D9A8EE539}"/>
          </ac:spMkLst>
        </pc:spChg>
        <pc:spChg chg="add mod">
          <ac:chgData name="Mariia Timofeeva" userId="ed2f9b69-3ae3-4a8a-85d4-5441ebde9499" providerId="ADAL" clId="{791D3311-16D3-4E4A-BD16-534F49491870}" dt="2025-09-14T11:01:29.345" v="940" actId="1076"/>
          <ac:spMkLst>
            <pc:docMk/>
            <pc:sldMk cId="4210638896" sldId="260"/>
            <ac:spMk id="6" creationId="{0FB1C7E5-91AC-4F48-D4E3-FE2EE5C22634}"/>
          </ac:spMkLst>
        </pc:spChg>
        <pc:spChg chg="add del mod">
          <ac:chgData name="Mariia Timofeeva" userId="ed2f9b69-3ae3-4a8a-85d4-5441ebde9499" providerId="ADAL" clId="{791D3311-16D3-4E4A-BD16-534F49491870}" dt="2025-09-14T11:01:22.500" v="938" actId="21"/>
          <ac:spMkLst>
            <pc:docMk/>
            <pc:sldMk cId="4210638896" sldId="260"/>
            <ac:spMk id="8" creationId="{6A2E0C74-3D9A-444F-B029-0F8389C6D1FF}"/>
          </ac:spMkLst>
        </pc:spChg>
        <pc:spChg chg="add">
          <ac:chgData name="Mariia Timofeeva" userId="ed2f9b69-3ae3-4a8a-85d4-5441ebde9499" providerId="ADAL" clId="{791D3311-16D3-4E4A-BD16-534F49491870}" dt="2025-09-13T23:09:17.624" v="421"/>
          <ac:spMkLst>
            <pc:docMk/>
            <pc:sldMk cId="4210638896" sldId="260"/>
            <ac:spMk id="9" creationId="{0F435EC7-AF70-0949-2BBA-2066F2168DBF}"/>
          </ac:spMkLst>
        </pc:spChg>
        <pc:spChg chg="add">
          <ac:chgData name="Mariia Timofeeva" userId="ed2f9b69-3ae3-4a8a-85d4-5441ebde9499" providerId="ADAL" clId="{791D3311-16D3-4E4A-BD16-534F49491870}" dt="2025-09-13T23:09:27.844" v="422"/>
          <ac:spMkLst>
            <pc:docMk/>
            <pc:sldMk cId="4210638896" sldId="260"/>
            <ac:spMk id="10" creationId="{98DEA638-778E-4073-7360-1A5D5C99FD60}"/>
          </ac:spMkLst>
        </pc:spChg>
      </pc:sldChg>
      <pc:sldChg chg="addSp delSp modSp add mod modNotesTx">
        <pc:chgData name="Mariia Timofeeva" userId="ed2f9b69-3ae3-4a8a-85d4-5441ebde9499" providerId="ADAL" clId="{791D3311-16D3-4E4A-BD16-534F49491870}" dt="2025-09-14T12:49:59.990" v="1818" actId="1076"/>
        <pc:sldMkLst>
          <pc:docMk/>
          <pc:sldMk cId="3048647061" sldId="261"/>
        </pc:sldMkLst>
        <pc:spChg chg="add mod">
          <ac:chgData name="Mariia Timofeeva" userId="ed2f9b69-3ae3-4a8a-85d4-5441ebde9499" providerId="ADAL" clId="{791D3311-16D3-4E4A-BD16-534F49491870}" dt="2025-09-14T11:08:09.253" v="1020"/>
          <ac:spMkLst>
            <pc:docMk/>
            <pc:sldMk cId="3048647061" sldId="261"/>
            <ac:spMk id="2" creationId="{F8EF0531-4D79-5CD5-3D1B-49952CA37A18}"/>
          </ac:spMkLst>
        </pc:spChg>
        <pc:spChg chg="add mod">
          <ac:chgData name="Mariia Timofeeva" userId="ed2f9b69-3ae3-4a8a-85d4-5441ebde9499" providerId="ADAL" clId="{791D3311-16D3-4E4A-BD16-534F49491870}" dt="2025-09-14T12:49:59.990" v="1818" actId="1076"/>
          <ac:spMkLst>
            <pc:docMk/>
            <pc:sldMk cId="3048647061" sldId="261"/>
            <ac:spMk id="3" creationId="{3F5273DB-7D2C-27DC-A8ED-265B61A9ABF2}"/>
          </ac:spMkLst>
        </pc:spChg>
        <pc:spChg chg="del">
          <ac:chgData name="Mariia Timofeeva" userId="ed2f9b69-3ae3-4a8a-85d4-5441ebde9499" providerId="ADAL" clId="{791D3311-16D3-4E4A-BD16-534F49491870}" dt="2025-09-14T11:08:03.876" v="1019" actId="21"/>
          <ac:spMkLst>
            <pc:docMk/>
            <pc:sldMk cId="3048647061" sldId="261"/>
            <ac:spMk id="4" creationId="{2A1BD3A7-3FDE-67DF-CF58-EEA8BC1CDAA7}"/>
          </ac:spMkLst>
        </pc:spChg>
        <pc:spChg chg="add mod">
          <ac:chgData name="Mariia Timofeeva" userId="ed2f9b69-3ae3-4a8a-85d4-5441ebde9499" providerId="ADAL" clId="{791D3311-16D3-4E4A-BD16-534F49491870}" dt="2025-09-14T12:43:59.877" v="1749" actId="1076"/>
          <ac:spMkLst>
            <pc:docMk/>
            <pc:sldMk cId="3048647061" sldId="261"/>
            <ac:spMk id="5" creationId="{8CBBE895-7DA8-5846-4838-462A5D5AF074}"/>
          </ac:spMkLst>
        </pc:spChg>
        <pc:spChg chg="add mod">
          <ac:chgData name="Mariia Timofeeva" userId="ed2f9b69-3ae3-4a8a-85d4-5441ebde9499" providerId="ADAL" clId="{791D3311-16D3-4E4A-BD16-534F49491870}" dt="2025-09-14T12:39:25.062" v="1699" actId="1076"/>
          <ac:spMkLst>
            <pc:docMk/>
            <pc:sldMk cId="3048647061" sldId="261"/>
            <ac:spMk id="6" creationId="{F4285F96-2C20-CA2A-58F2-0C0F77DB5685}"/>
          </ac:spMkLst>
        </pc:spChg>
        <pc:spChg chg="add mod">
          <ac:chgData name="Mariia Timofeeva" userId="ed2f9b69-3ae3-4a8a-85d4-5441ebde9499" providerId="ADAL" clId="{791D3311-16D3-4E4A-BD16-534F49491870}" dt="2025-09-14T12:38:57.012" v="1693" actId="1076"/>
          <ac:spMkLst>
            <pc:docMk/>
            <pc:sldMk cId="3048647061" sldId="261"/>
            <ac:spMk id="7" creationId="{84AF9335-9CD3-584C-6A6B-0CA68BDE31C1}"/>
          </ac:spMkLst>
        </pc:spChg>
        <pc:spChg chg="add mod">
          <ac:chgData name="Mariia Timofeeva" userId="ed2f9b69-3ae3-4a8a-85d4-5441ebde9499" providerId="ADAL" clId="{791D3311-16D3-4E4A-BD16-534F49491870}" dt="2025-09-14T12:38:24.794" v="1686" actId="14100"/>
          <ac:spMkLst>
            <pc:docMk/>
            <pc:sldMk cId="3048647061" sldId="261"/>
            <ac:spMk id="8" creationId="{481A6FCA-883F-813F-1E8A-0CC0C857F851}"/>
          </ac:spMkLst>
        </pc:spChg>
        <pc:spChg chg="add mod">
          <ac:chgData name="Mariia Timofeeva" userId="ed2f9b69-3ae3-4a8a-85d4-5441ebde9499" providerId="ADAL" clId="{791D3311-16D3-4E4A-BD16-534F49491870}" dt="2025-09-14T12:40:14.188" v="1715" actId="1076"/>
          <ac:spMkLst>
            <pc:docMk/>
            <pc:sldMk cId="3048647061" sldId="261"/>
            <ac:spMk id="9" creationId="{2DB3B614-1E00-5A1A-DF83-9AB0DBC55297}"/>
          </ac:spMkLst>
        </pc:spChg>
        <pc:spChg chg="add mod">
          <ac:chgData name="Mariia Timofeeva" userId="ed2f9b69-3ae3-4a8a-85d4-5441ebde9499" providerId="ADAL" clId="{791D3311-16D3-4E4A-BD16-534F49491870}" dt="2025-09-14T12:40:03.537" v="1712" actId="1076"/>
          <ac:spMkLst>
            <pc:docMk/>
            <pc:sldMk cId="3048647061" sldId="261"/>
            <ac:spMk id="10" creationId="{09517579-8175-5B42-5B89-1A5DA957A0A2}"/>
          </ac:spMkLst>
        </pc:spChg>
        <pc:spChg chg="add mod">
          <ac:chgData name="Mariia Timofeeva" userId="ed2f9b69-3ae3-4a8a-85d4-5441ebde9499" providerId="ADAL" clId="{791D3311-16D3-4E4A-BD16-534F49491870}" dt="2025-09-14T12:40:40.925" v="1724" actId="1076"/>
          <ac:spMkLst>
            <pc:docMk/>
            <pc:sldMk cId="3048647061" sldId="261"/>
            <ac:spMk id="11" creationId="{48F903E4-02D1-A5FC-6643-6D421EA3DBDE}"/>
          </ac:spMkLst>
        </pc:spChg>
        <pc:spChg chg="add mod">
          <ac:chgData name="Mariia Timofeeva" userId="ed2f9b69-3ae3-4a8a-85d4-5441ebde9499" providerId="ADAL" clId="{791D3311-16D3-4E4A-BD16-534F49491870}" dt="2025-09-14T12:38:24.794" v="1686" actId="14100"/>
          <ac:spMkLst>
            <pc:docMk/>
            <pc:sldMk cId="3048647061" sldId="261"/>
            <ac:spMk id="12" creationId="{00231A86-8436-3761-4E44-82F95692DB7F}"/>
          </ac:spMkLst>
        </pc:spChg>
        <pc:spChg chg="add mod">
          <ac:chgData name="Mariia Timofeeva" userId="ed2f9b69-3ae3-4a8a-85d4-5441ebde9499" providerId="ADAL" clId="{791D3311-16D3-4E4A-BD16-534F49491870}" dt="2025-09-14T12:40:32.143" v="1720" actId="1076"/>
          <ac:spMkLst>
            <pc:docMk/>
            <pc:sldMk cId="3048647061" sldId="261"/>
            <ac:spMk id="13" creationId="{FC14B105-4E91-0E9F-791A-CE28B0AC9AD6}"/>
          </ac:spMkLst>
        </pc:spChg>
        <pc:spChg chg="add mod">
          <ac:chgData name="Mariia Timofeeva" userId="ed2f9b69-3ae3-4a8a-85d4-5441ebde9499" providerId="ADAL" clId="{791D3311-16D3-4E4A-BD16-534F49491870}" dt="2025-09-14T12:38:49.677" v="1691" actId="1076"/>
          <ac:spMkLst>
            <pc:docMk/>
            <pc:sldMk cId="3048647061" sldId="261"/>
            <ac:spMk id="14" creationId="{214C0967-26CB-A4CB-8084-EAAB3515D9CC}"/>
          </ac:spMkLst>
        </pc:spChg>
        <pc:spChg chg="add del">
          <ac:chgData name="Mariia Timofeeva" userId="ed2f9b69-3ae3-4a8a-85d4-5441ebde9499" providerId="ADAL" clId="{791D3311-16D3-4E4A-BD16-534F49491870}" dt="2025-09-14T12:41:12.788" v="1726" actId="11529"/>
          <ac:spMkLst>
            <pc:docMk/>
            <pc:sldMk cId="3048647061" sldId="261"/>
            <ac:spMk id="24" creationId="{6E4F9DDE-EB2F-2ECC-C17D-32EAA001B653}"/>
          </ac:spMkLst>
        </pc:spChg>
        <pc:spChg chg="add del">
          <ac:chgData name="Mariia Timofeeva" userId="ed2f9b69-3ae3-4a8a-85d4-5441ebde9499" providerId="ADAL" clId="{791D3311-16D3-4E4A-BD16-534F49491870}" dt="2025-09-14T12:46:49.478" v="1772" actId="11529"/>
          <ac:spMkLst>
            <pc:docMk/>
            <pc:sldMk cId="3048647061" sldId="261"/>
            <ac:spMk id="57" creationId="{96BF3E99-E7F2-1CFA-8D7D-B73E765C0BF7}"/>
          </ac:spMkLst>
        </pc:spChg>
        <pc:spChg chg="add mod ord">
          <ac:chgData name="Mariia Timofeeva" userId="ed2f9b69-3ae3-4a8a-85d4-5441ebde9499" providerId="ADAL" clId="{791D3311-16D3-4E4A-BD16-534F49491870}" dt="2025-09-14T12:49:20.578" v="1792" actId="1076"/>
          <ac:spMkLst>
            <pc:docMk/>
            <pc:sldMk cId="3048647061" sldId="261"/>
            <ac:spMk id="58" creationId="{0E1DACE1-2859-7205-DD36-5C5D349E9118}"/>
          </ac:spMkLst>
        </pc:spChg>
        <pc:spChg chg="add mod">
          <ac:chgData name="Mariia Timofeeva" userId="ed2f9b69-3ae3-4a8a-85d4-5441ebde9499" providerId="ADAL" clId="{791D3311-16D3-4E4A-BD16-534F49491870}" dt="2025-09-14T12:49:52.087" v="1817" actId="1076"/>
          <ac:spMkLst>
            <pc:docMk/>
            <pc:sldMk cId="3048647061" sldId="261"/>
            <ac:spMk id="60" creationId="{3445A06B-C8EE-D70A-C724-7A8015891DD0}"/>
          </ac:spMkLst>
        </pc:spChg>
        <pc:cxnChg chg="add mod">
          <ac:chgData name="Mariia Timofeeva" userId="ed2f9b69-3ae3-4a8a-85d4-5441ebde9499" providerId="ADAL" clId="{791D3311-16D3-4E4A-BD16-534F49491870}" dt="2025-09-14T12:39:30.738" v="1701" actId="14100"/>
          <ac:cxnSpMkLst>
            <pc:docMk/>
            <pc:sldMk cId="3048647061" sldId="261"/>
            <ac:cxnSpMk id="15" creationId="{D45D16E0-3A37-1ECC-A6B0-CFFE11077E3A}"/>
          </ac:cxnSpMkLst>
        </pc:cxnChg>
        <pc:cxnChg chg="add del mod">
          <ac:chgData name="Mariia Timofeeva" userId="ed2f9b69-3ae3-4a8a-85d4-5441ebde9499" providerId="ADAL" clId="{791D3311-16D3-4E4A-BD16-534F49491870}" dt="2025-09-14T12:39:49.887" v="1707" actId="478"/>
          <ac:cxnSpMkLst>
            <pc:docMk/>
            <pc:sldMk cId="3048647061" sldId="261"/>
            <ac:cxnSpMk id="17" creationId="{13B6EA2C-AB34-CE24-F75C-5111AE31A259}"/>
          </ac:cxnSpMkLst>
        </pc:cxnChg>
        <pc:cxnChg chg="add mod">
          <ac:chgData name="Mariia Timofeeva" userId="ed2f9b69-3ae3-4a8a-85d4-5441ebde9499" providerId="ADAL" clId="{791D3311-16D3-4E4A-BD16-534F49491870}" dt="2025-09-14T12:40:02.012" v="1711" actId="1076"/>
          <ac:cxnSpMkLst>
            <pc:docMk/>
            <pc:sldMk cId="3048647061" sldId="261"/>
            <ac:cxnSpMk id="19" creationId="{4D408476-1597-02EE-95EC-80918AF7FDFB}"/>
          </ac:cxnSpMkLst>
        </pc:cxnChg>
        <pc:cxnChg chg="add mod">
          <ac:chgData name="Mariia Timofeeva" userId="ed2f9b69-3ae3-4a8a-85d4-5441ebde9499" providerId="ADAL" clId="{791D3311-16D3-4E4A-BD16-534F49491870}" dt="2025-09-14T12:40:10.760" v="1714" actId="1076"/>
          <ac:cxnSpMkLst>
            <pc:docMk/>
            <pc:sldMk cId="3048647061" sldId="261"/>
            <ac:cxnSpMk id="20" creationId="{793C2B04-0DA8-8DF8-5E17-0703BA26F2F1}"/>
          </ac:cxnSpMkLst>
        </pc:cxnChg>
        <pc:cxnChg chg="add mod">
          <ac:chgData name="Mariia Timofeeva" userId="ed2f9b69-3ae3-4a8a-85d4-5441ebde9499" providerId="ADAL" clId="{791D3311-16D3-4E4A-BD16-534F49491870}" dt="2025-09-14T12:40:38.953" v="1723" actId="14100"/>
          <ac:cxnSpMkLst>
            <pc:docMk/>
            <pc:sldMk cId="3048647061" sldId="261"/>
            <ac:cxnSpMk id="21" creationId="{A00AF8B7-B634-7550-D1E5-17D7174E8380}"/>
          </ac:cxnSpMkLst>
        </pc:cxnChg>
        <pc:cxnChg chg="add mod">
          <ac:chgData name="Mariia Timofeeva" userId="ed2f9b69-3ae3-4a8a-85d4-5441ebde9499" providerId="ADAL" clId="{791D3311-16D3-4E4A-BD16-534F49491870}" dt="2025-09-14T12:41:37.973" v="1730" actId="13822"/>
          <ac:cxnSpMkLst>
            <pc:docMk/>
            <pc:sldMk cId="3048647061" sldId="261"/>
            <ac:cxnSpMk id="26" creationId="{DCE127B9-6398-DFD5-5798-92B57EE95A68}"/>
          </ac:cxnSpMkLst>
        </pc:cxnChg>
        <pc:cxnChg chg="add mod">
          <ac:chgData name="Mariia Timofeeva" userId="ed2f9b69-3ae3-4a8a-85d4-5441ebde9499" providerId="ADAL" clId="{791D3311-16D3-4E4A-BD16-534F49491870}" dt="2025-09-14T12:41:34.904" v="1729" actId="13822"/>
          <ac:cxnSpMkLst>
            <pc:docMk/>
            <pc:sldMk cId="3048647061" sldId="261"/>
            <ac:cxnSpMk id="28" creationId="{CA33478F-F707-F4D2-BF46-8DEF8A5EE741}"/>
          </ac:cxnSpMkLst>
        </pc:cxnChg>
        <pc:cxnChg chg="add del mod">
          <ac:chgData name="Mariia Timofeeva" userId="ed2f9b69-3ae3-4a8a-85d4-5441ebde9499" providerId="ADAL" clId="{791D3311-16D3-4E4A-BD16-534F49491870}" dt="2025-09-14T12:42:04.212" v="1732" actId="11529"/>
          <ac:cxnSpMkLst>
            <pc:docMk/>
            <pc:sldMk cId="3048647061" sldId="261"/>
            <ac:cxnSpMk id="30" creationId="{185F53E8-77D0-2BFC-4EB2-141E75DE14B7}"/>
          </ac:cxnSpMkLst>
        </pc:cxnChg>
        <pc:cxnChg chg="add mod">
          <ac:chgData name="Mariia Timofeeva" userId="ed2f9b69-3ae3-4a8a-85d4-5441ebde9499" providerId="ADAL" clId="{791D3311-16D3-4E4A-BD16-534F49491870}" dt="2025-09-14T12:42:57.845" v="1737" actId="13822"/>
          <ac:cxnSpMkLst>
            <pc:docMk/>
            <pc:sldMk cId="3048647061" sldId="261"/>
            <ac:cxnSpMk id="32" creationId="{1E4B2A81-6E0F-FD41-E178-78B863EE226F}"/>
          </ac:cxnSpMkLst>
        </pc:cxnChg>
        <pc:cxnChg chg="add mod">
          <ac:chgData name="Mariia Timofeeva" userId="ed2f9b69-3ae3-4a8a-85d4-5441ebde9499" providerId="ADAL" clId="{791D3311-16D3-4E4A-BD16-534F49491870}" dt="2025-09-14T12:42:52.333" v="1736" actId="14100"/>
          <ac:cxnSpMkLst>
            <pc:docMk/>
            <pc:sldMk cId="3048647061" sldId="261"/>
            <ac:cxnSpMk id="33" creationId="{7017AF21-EC6D-E256-09A6-94DDD8140E9C}"/>
          </ac:cxnSpMkLst>
        </pc:cxnChg>
        <pc:cxnChg chg="add mod">
          <ac:chgData name="Mariia Timofeeva" userId="ed2f9b69-3ae3-4a8a-85d4-5441ebde9499" providerId="ADAL" clId="{791D3311-16D3-4E4A-BD16-534F49491870}" dt="2025-09-14T12:43:29.693" v="1740" actId="14100"/>
          <ac:cxnSpMkLst>
            <pc:docMk/>
            <pc:sldMk cId="3048647061" sldId="261"/>
            <ac:cxnSpMk id="35" creationId="{28FB61D3-7E5B-73F7-9AD4-E9508D8DDB18}"/>
          </ac:cxnSpMkLst>
        </pc:cxnChg>
        <pc:cxnChg chg="add mod">
          <ac:chgData name="Mariia Timofeeva" userId="ed2f9b69-3ae3-4a8a-85d4-5441ebde9499" providerId="ADAL" clId="{791D3311-16D3-4E4A-BD16-534F49491870}" dt="2025-09-14T12:44:07.719" v="1752" actId="14100"/>
          <ac:cxnSpMkLst>
            <pc:docMk/>
            <pc:sldMk cId="3048647061" sldId="261"/>
            <ac:cxnSpMk id="38" creationId="{3A7285BD-8430-D7A9-48F7-FABF76DF16B5}"/>
          </ac:cxnSpMkLst>
        </pc:cxnChg>
        <pc:cxnChg chg="add mod">
          <ac:chgData name="Mariia Timofeeva" userId="ed2f9b69-3ae3-4a8a-85d4-5441ebde9499" providerId="ADAL" clId="{791D3311-16D3-4E4A-BD16-534F49491870}" dt="2025-09-14T12:44:02.011" v="1750" actId="14100"/>
          <ac:cxnSpMkLst>
            <pc:docMk/>
            <pc:sldMk cId="3048647061" sldId="261"/>
            <ac:cxnSpMk id="40" creationId="{85B1385D-67FF-3DDF-F15F-C7A9CEDEBC75}"/>
          </ac:cxnSpMkLst>
        </pc:cxnChg>
        <pc:cxnChg chg="add mod">
          <ac:chgData name="Mariia Timofeeva" userId="ed2f9b69-3ae3-4a8a-85d4-5441ebde9499" providerId="ADAL" clId="{791D3311-16D3-4E4A-BD16-534F49491870}" dt="2025-09-14T12:47:42.775" v="1786" actId="1076"/>
          <ac:cxnSpMkLst>
            <pc:docMk/>
            <pc:sldMk cId="3048647061" sldId="261"/>
            <ac:cxnSpMk id="45" creationId="{0CBE152B-F40B-A5F4-901E-9942D1C24F87}"/>
          </ac:cxnSpMkLst>
        </pc:cxnChg>
        <pc:cxnChg chg="add mod">
          <ac:chgData name="Mariia Timofeeva" userId="ed2f9b69-3ae3-4a8a-85d4-5441ebde9499" providerId="ADAL" clId="{791D3311-16D3-4E4A-BD16-534F49491870}" dt="2025-09-14T12:44:43.562" v="1759" actId="1076"/>
          <ac:cxnSpMkLst>
            <pc:docMk/>
            <pc:sldMk cId="3048647061" sldId="261"/>
            <ac:cxnSpMk id="47" creationId="{39EEAB20-0257-8919-2560-0916085C1AF1}"/>
          </ac:cxnSpMkLst>
        </pc:cxnChg>
        <pc:cxnChg chg="add mod">
          <ac:chgData name="Mariia Timofeeva" userId="ed2f9b69-3ae3-4a8a-85d4-5441ebde9499" providerId="ADAL" clId="{791D3311-16D3-4E4A-BD16-534F49491870}" dt="2025-09-14T12:45:56.985" v="1768" actId="14100"/>
          <ac:cxnSpMkLst>
            <pc:docMk/>
            <pc:sldMk cId="3048647061" sldId="261"/>
            <ac:cxnSpMk id="49" creationId="{84BD6E45-5448-BBDE-1D6F-113D3D9B6A2E}"/>
          </ac:cxnSpMkLst>
        </pc:cxnChg>
        <pc:cxnChg chg="add mod">
          <ac:chgData name="Mariia Timofeeva" userId="ed2f9b69-3ae3-4a8a-85d4-5441ebde9499" providerId="ADAL" clId="{791D3311-16D3-4E4A-BD16-534F49491870}" dt="2025-09-14T12:45:44.961" v="1766" actId="1076"/>
          <ac:cxnSpMkLst>
            <pc:docMk/>
            <pc:sldMk cId="3048647061" sldId="261"/>
            <ac:cxnSpMk id="51" creationId="{629DB6A8-B680-77A4-B3FD-56DBBB94C672}"/>
          </ac:cxnSpMkLst>
        </pc:cxnChg>
        <pc:cxnChg chg="add del">
          <ac:chgData name="Mariia Timofeeva" userId="ed2f9b69-3ae3-4a8a-85d4-5441ebde9499" providerId="ADAL" clId="{791D3311-16D3-4E4A-BD16-534F49491870}" dt="2025-09-14T12:46:18.412" v="1770" actId="11529"/>
          <ac:cxnSpMkLst>
            <pc:docMk/>
            <pc:sldMk cId="3048647061" sldId="261"/>
            <ac:cxnSpMk id="56" creationId="{547FFDAA-B037-F1F5-A6DA-B0407B18A07B}"/>
          </ac:cxnSpMkLst>
        </pc:cxnChg>
      </pc:sldChg>
      <pc:sldChg chg="addSp delSp modSp new del mod modNotesTx">
        <pc:chgData name="Mariia Timofeeva" userId="ed2f9b69-3ae3-4a8a-85d4-5441ebde9499" providerId="ADAL" clId="{791D3311-16D3-4E4A-BD16-534F49491870}" dt="2025-09-14T11:13:39.088" v="1115" actId="2696"/>
        <pc:sldMkLst>
          <pc:docMk/>
          <pc:sldMk cId="2914039068" sldId="262"/>
        </pc:sldMkLst>
        <pc:spChg chg="del">
          <ac:chgData name="Mariia Timofeeva" userId="ed2f9b69-3ae3-4a8a-85d4-5441ebde9499" providerId="ADAL" clId="{791D3311-16D3-4E4A-BD16-534F49491870}" dt="2025-09-13T23:22:39.500" v="522" actId="478"/>
          <ac:spMkLst>
            <pc:docMk/>
            <pc:sldMk cId="2914039068" sldId="262"/>
            <ac:spMk id="2" creationId="{B5C1905F-C7E3-B108-C382-47DD2229B47B}"/>
          </ac:spMkLst>
        </pc:spChg>
        <pc:spChg chg="del">
          <ac:chgData name="Mariia Timofeeva" userId="ed2f9b69-3ae3-4a8a-85d4-5441ebde9499" providerId="ADAL" clId="{791D3311-16D3-4E4A-BD16-534F49491870}" dt="2025-09-13T23:22:39.500" v="522" actId="478"/>
          <ac:spMkLst>
            <pc:docMk/>
            <pc:sldMk cId="2914039068" sldId="262"/>
            <ac:spMk id="3" creationId="{8D500028-B216-DB6A-6A33-573353D0D831}"/>
          </ac:spMkLst>
        </pc:spChg>
        <pc:spChg chg="add mod">
          <ac:chgData name="Mariia Timofeeva" userId="ed2f9b69-3ae3-4a8a-85d4-5441ebde9499" providerId="ADAL" clId="{791D3311-16D3-4E4A-BD16-534F49491870}" dt="2025-09-13T23:26:17.532" v="583" actId="1076"/>
          <ac:spMkLst>
            <pc:docMk/>
            <pc:sldMk cId="2914039068" sldId="262"/>
            <ac:spMk id="4" creationId="{285F0811-7267-505D-90A5-DFAD0384333A}"/>
          </ac:spMkLst>
        </pc:spChg>
        <pc:spChg chg="add mod">
          <ac:chgData name="Mariia Timofeeva" userId="ed2f9b69-3ae3-4a8a-85d4-5441ebde9499" providerId="ADAL" clId="{791D3311-16D3-4E4A-BD16-534F49491870}" dt="2025-09-14T11:04:47.328" v="988" actId="20577"/>
          <ac:spMkLst>
            <pc:docMk/>
            <pc:sldMk cId="2914039068" sldId="262"/>
            <ac:spMk id="6" creationId="{7BB88193-5B44-46D7-52E9-D3F74012DEEF}"/>
          </ac:spMkLst>
        </pc:spChg>
        <pc:spChg chg="add mod">
          <ac:chgData name="Mariia Timofeeva" userId="ed2f9b69-3ae3-4a8a-85d4-5441ebde9499" providerId="ADAL" clId="{791D3311-16D3-4E4A-BD16-534F49491870}" dt="2025-09-13T23:32:01.999" v="668" actId="1076"/>
          <ac:spMkLst>
            <pc:docMk/>
            <pc:sldMk cId="2914039068" sldId="262"/>
            <ac:spMk id="8" creationId="{7857EEE0-54C6-9F4E-A572-2036EC26BB05}"/>
          </ac:spMkLst>
        </pc:spChg>
        <pc:spChg chg="add mod">
          <ac:chgData name="Mariia Timofeeva" userId="ed2f9b69-3ae3-4a8a-85d4-5441ebde9499" providerId="ADAL" clId="{791D3311-16D3-4E4A-BD16-534F49491870}" dt="2025-09-13T23:30:48.812" v="646" actId="1076"/>
          <ac:spMkLst>
            <pc:docMk/>
            <pc:sldMk cId="2914039068" sldId="262"/>
            <ac:spMk id="9" creationId="{55C39C3B-100E-BC68-DCB2-64EC099BCD4B}"/>
          </ac:spMkLst>
        </pc:spChg>
        <pc:spChg chg="add mod">
          <ac:chgData name="Mariia Timofeeva" userId="ed2f9b69-3ae3-4a8a-85d4-5441ebde9499" providerId="ADAL" clId="{791D3311-16D3-4E4A-BD16-534F49491870}" dt="2025-09-13T23:31:52.634" v="665" actId="1076"/>
          <ac:spMkLst>
            <pc:docMk/>
            <pc:sldMk cId="2914039068" sldId="262"/>
            <ac:spMk id="10" creationId="{D891F1CA-87D7-C4B6-6202-E8E15552C9B5}"/>
          </ac:spMkLst>
        </pc:spChg>
        <pc:spChg chg="add mod">
          <ac:chgData name="Mariia Timofeeva" userId="ed2f9b69-3ae3-4a8a-85d4-5441ebde9499" providerId="ADAL" clId="{791D3311-16D3-4E4A-BD16-534F49491870}" dt="2025-09-13T23:31:34.942" v="662" actId="1076"/>
          <ac:spMkLst>
            <pc:docMk/>
            <pc:sldMk cId="2914039068" sldId="262"/>
            <ac:spMk id="11" creationId="{29529C54-F2AE-2BA3-C799-7882EEB4CE10}"/>
          </ac:spMkLst>
        </pc:spChg>
        <pc:graphicFrameChg chg="add mod">
          <ac:chgData name="Mariia Timofeeva" userId="ed2f9b69-3ae3-4a8a-85d4-5441ebde9499" providerId="ADAL" clId="{791D3311-16D3-4E4A-BD16-534F49491870}" dt="2025-09-13T23:28:36.452" v="626"/>
          <ac:graphicFrameMkLst>
            <pc:docMk/>
            <pc:sldMk cId="2914039068" sldId="262"/>
            <ac:graphicFrameMk id="14" creationId="{C7060D62-2CF1-A5F3-7EC3-A32274441378}"/>
          </ac:graphicFrameMkLst>
        </pc:graphicFrameChg>
        <pc:picChg chg="add del mod modCrop">
          <ac:chgData name="Mariia Timofeeva" userId="ed2f9b69-3ae3-4a8a-85d4-5441ebde9499" providerId="ADAL" clId="{791D3311-16D3-4E4A-BD16-534F49491870}" dt="2025-09-13T23:28:28.628" v="625" actId="21"/>
          <ac:picMkLst>
            <pc:docMk/>
            <pc:sldMk cId="2914039068" sldId="262"/>
            <ac:picMk id="12" creationId="{D5937A35-70AE-30BB-0C75-E84D907AACA9}"/>
          </ac:picMkLst>
        </pc:picChg>
        <pc:picChg chg="add mod modCrop">
          <ac:chgData name="Mariia Timofeeva" userId="ed2f9b69-3ae3-4a8a-85d4-5441ebde9499" providerId="ADAL" clId="{791D3311-16D3-4E4A-BD16-534F49491870}" dt="2025-09-13T23:31:56.195" v="666" actId="1076"/>
          <ac:picMkLst>
            <pc:docMk/>
            <pc:sldMk cId="2914039068" sldId="262"/>
            <ac:picMk id="13" creationId="{594CABA4-1EA7-949F-6AAC-7A3D24EEF826}"/>
          </ac:picMkLst>
        </pc:picChg>
        <pc:picChg chg="add mod modCrop">
          <ac:chgData name="Mariia Timofeeva" userId="ed2f9b69-3ae3-4a8a-85d4-5441ebde9499" providerId="ADAL" clId="{791D3311-16D3-4E4A-BD16-534F49491870}" dt="2025-09-13T23:32:00.262" v="667" actId="1076"/>
          <ac:picMkLst>
            <pc:docMk/>
            <pc:sldMk cId="2914039068" sldId="262"/>
            <ac:picMk id="15" creationId="{D5C2DC36-4569-16DD-0B61-586D0B4AEC78}"/>
          </ac:picMkLst>
        </pc:picChg>
        <pc:picChg chg="add mod ord">
          <ac:chgData name="Mariia Timofeeva" userId="ed2f9b69-3ae3-4a8a-85d4-5441ebde9499" providerId="ADAL" clId="{791D3311-16D3-4E4A-BD16-534F49491870}" dt="2025-09-13T23:32:31.395" v="676" actId="167"/>
          <ac:picMkLst>
            <pc:docMk/>
            <pc:sldMk cId="2914039068" sldId="262"/>
            <ac:picMk id="16" creationId="{99E1CDB3-6A54-5D67-8051-7D2A770C3E9F}"/>
          </ac:picMkLst>
        </pc:picChg>
        <pc:picChg chg="add mod ord">
          <ac:chgData name="Mariia Timofeeva" userId="ed2f9b69-3ae3-4a8a-85d4-5441ebde9499" providerId="ADAL" clId="{791D3311-16D3-4E4A-BD16-534F49491870}" dt="2025-09-13T23:32:24.045" v="673" actId="167"/>
          <ac:picMkLst>
            <pc:docMk/>
            <pc:sldMk cId="2914039068" sldId="262"/>
            <ac:picMk id="17" creationId="{F9EA62F3-A16E-CF99-CB99-0B588B88627D}"/>
          </ac:picMkLst>
        </pc:picChg>
      </pc:sldChg>
      <pc:sldChg chg="addSp delSp modSp new mod">
        <pc:chgData name="Mariia Timofeeva" userId="ed2f9b69-3ae3-4a8a-85d4-5441ebde9499" providerId="ADAL" clId="{791D3311-16D3-4E4A-BD16-534F49491870}" dt="2025-09-14T11:14:11.521" v="1127" actId="20577"/>
        <pc:sldMkLst>
          <pc:docMk/>
          <pc:sldMk cId="2682957654" sldId="263"/>
        </pc:sldMkLst>
        <pc:spChg chg="del">
          <ac:chgData name="Mariia Timofeeva" userId="ed2f9b69-3ae3-4a8a-85d4-5441ebde9499" providerId="ADAL" clId="{791D3311-16D3-4E4A-BD16-534F49491870}" dt="2025-09-13T23:42:20.672" v="734" actId="478"/>
          <ac:spMkLst>
            <pc:docMk/>
            <pc:sldMk cId="2682957654" sldId="263"/>
            <ac:spMk id="2" creationId="{F75F40D7-4A98-C250-A25E-F8BDD4D308AD}"/>
          </ac:spMkLst>
        </pc:spChg>
        <pc:spChg chg="del">
          <ac:chgData name="Mariia Timofeeva" userId="ed2f9b69-3ae3-4a8a-85d4-5441ebde9499" providerId="ADAL" clId="{791D3311-16D3-4E4A-BD16-534F49491870}" dt="2025-09-13T23:42:20.672" v="734" actId="478"/>
          <ac:spMkLst>
            <pc:docMk/>
            <pc:sldMk cId="2682957654" sldId="263"/>
            <ac:spMk id="3" creationId="{1EF27249-D7B2-887D-3FF7-DB6FB9B3CB37}"/>
          </ac:spMkLst>
        </pc:spChg>
        <pc:spChg chg="add mod">
          <ac:chgData name="Mariia Timofeeva" userId="ed2f9b69-3ae3-4a8a-85d4-5441ebde9499" providerId="ADAL" clId="{791D3311-16D3-4E4A-BD16-534F49491870}" dt="2025-09-14T11:14:11.521" v="1127" actId="20577"/>
          <ac:spMkLst>
            <pc:docMk/>
            <pc:sldMk cId="2682957654" sldId="263"/>
            <ac:spMk id="4" creationId="{8027C288-2662-4A69-B018-804E08E07E4C}"/>
          </ac:spMkLst>
        </pc:spChg>
        <pc:spChg chg="add mod">
          <ac:chgData name="Mariia Timofeeva" userId="ed2f9b69-3ae3-4a8a-85d4-5441ebde9499" providerId="ADAL" clId="{791D3311-16D3-4E4A-BD16-534F49491870}" dt="2025-09-14T11:07:49.539" v="1018" actId="20577"/>
          <ac:spMkLst>
            <pc:docMk/>
            <pc:sldMk cId="2682957654" sldId="263"/>
            <ac:spMk id="5" creationId="{FF416AAA-F1F9-B413-E32D-82F90B78DA28}"/>
          </ac:spMkLst>
        </pc:spChg>
      </pc:sldChg>
      <pc:sldChg chg="addSp delSp modSp new mod">
        <pc:chgData name="Mariia Timofeeva" userId="ed2f9b69-3ae3-4a8a-85d4-5441ebde9499" providerId="ADAL" clId="{791D3311-16D3-4E4A-BD16-534F49491870}" dt="2025-09-14T11:13:49.710" v="1117" actId="1076"/>
        <pc:sldMkLst>
          <pc:docMk/>
          <pc:sldMk cId="3463502355" sldId="264"/>
        </pc:sldMkLst>
        <pc:spChg chg="del">
          <ac:chgData name="Mariia Timofeeva" userId="ed2f9b69-3ae3-4a8a-85d4-5441ebde9499" providerId="ADAL" clId="{791D3311-16D3-4E4A-BD16-534F49491870}" dt="2025-09-14T11:03:16.071" v="976" actId="478"/>
          <ac:spMkLst>
            <pc:docMk/>
            <pc:sldMk cId="3463502355" sldId="264"/>
            <ac:spMk id="2" creationId="{D9501CC3-BBCC-EB38-A84F-503C4EFEF577}"/>
          </ac:spMkLst>
        </pc:spChg>
        <pc:spChg chg="del">
          <ac:chgData name="Mariia Timofeeva" userId="ed2f9b69-3ae3-4a8a-85d4-5441ebde9499" providerId="ADAL" clId="{791D3311-16D3-4E4A-BD16-534F49491870}" dt="2025-09-14T11:03:16.071" v="976" actId="478"/>
          <ac:spMkLst>
            <pc:docMk/>
            <pc:sldMk cId="3463502355" sldId="264"/>
            <ac:spMk id="3" creationId="{79A933D8-9038-F4FE-414D-50116ED56DCB}"/>
          </ac:spMkLst>
        </pc:spChg>
        <pc:spChg chg="add mod">
          <ac:chgData name="Mariia Timofeeva" userId="ed2f9b69-3ae3-4a8a-85d4-5441ebde9499" providerId="ADAL" clId="{791D3311-16D3-4E4A-BD16-534F49491870}" dt="2025-09-14T11:07:02.888" v="1017" actId="20577"/>
          <ac:spMkLst>
            <pc:docMk/>
            <pc:sldMk cId="3463502355" sldId="264"/>
            <ac:spMk id="4" creationId="{FDCE801F-7A5C-F540-FF44-C645706FD6EA}"/>
          </ac:spMkLst>
        </pc:spChg>
        <pc:spChg chg="add mod">
          <ac:chgData name="Mariia Timofeeva" userId="ed2f9b69-3ae3-4a8a-85d4-5441ebde9499" providerId="ADAL" clId="{791D3311-16D3-4E4A-BD16-534F49491870}" dt="2025-09-14T11:13:49.710" v="1117" actId="1076"/>
          <ac:spMkLst>
            <pc:docMk/>
            <pc:sldMk cId="3463502355" sldId="264"/>
            <ac:spMk id="8" creationId="{C8C421C7-F546-409A-3FD6-82428C2D1214}"/>
          </ac:spMkLst>
        </pc:spChg>
        <pc:graphicFrameChg chg="add mod">
          <ac:chgData name="Mariia Timofeeva" userId="ed2f9b69-3ae3-4a8a-85d4-5441ebde9499" providerId="ADAL" clId="{791D3311-16D3-4E4A-BD16-534F49491870}" dt="2025-09-14T11:06:12.395" v="994"/>
          <ac:graphicFrameMkLst>
            <pc:docMk/>
            <pc:sldMk cId="3463502355" sldId="264"/>
            <ac:graphicFrameMk id="9" creationId="{1C735956-E188-7C88-EC21-901F5B8FA2E4}"/>
          </ac:graphicFrameMkLst>
        </pc:graphicFrameChg>
        <pc:picChg chg="add del mod">
          <ac:chgData name="Mariia Timofeeva" userId="ed2f9b69-3ae3-4a8a-85d4-5441ebde9499" providerId="ADAL" clId="{791D3311-16D3-4E4A-BD16-534F49491870}" dt="2025-09-14T11:06:23.583" v="996" actId="21"/>
          <ac:picMkLst>
            <pc:docMk/>
            <pc:sldMk cId="3463502355" sldId="264"/>
            <ac:picMk id="5" creationId="{A930AF4D-F27F-79AE-5478-9DFFD1A22BE6}"/>
          </ac:picMkLst>
        </pc:picChg>
        <pc:picChg chg="add mod">
          <ac:chgData name="Mariia Timofeeva" userId="ed2f9b69-3ae3-4a8a-85d4-5441ebde9499" providerId="ADAL" clId="{791D3311-16D3-4E4A-BD16-534F49491870}" dt="2025-09-14T11:06:46.957" v="1003" actId="14100"/>
          <ac:picMkLst>
            <pc:docMk/>
            <pc:sldMk cId="3463502355" sldId="264"/>
            <ac:picMk id="6" creationId="{385F13B1-4952-3B8D-E910-54A85F383923}"/>
          </ac:picMkLst>
        </pc:picChg>
        <pc:picChg chg="add mod modCrop">
          <ac:chgData name="Mariia Timofeeva" userId="ed2f9b69-3ae3-4a8a-85d4-5441ebde9499" providerId="ADAL" clId="{791D3311-16D3-4E4A-BD16-534F49491870}" dt="2025-09-14T11:13:43.378" v="1116" actId="1076"/>
          <ac:picMkLst>
            <pc:docMk/>
            <pc:sldMk cId="3463502355" sldId="264"/>
            <ac:picMk id="10" creationId="{BE4402F9-1E6B-706D-ECDE-15373E906A10}"/>
          </ac:picMkLst>
        </pc:picChg>
      </pc:sldChg>
      <pc:sldChg chg="addSp delSp modSp new mod">
        <pc:chgData name="Mariia Timofeeva" userId="ed2f9b69-3ae3-4a8a-85d4-5441ebde9499" providerId="ADAL" clId="{791D3311-16D3-4E4A-BD16-534F49491870}" dt="2025-09-14T11:13:34.655" v="1114" actId="1076"/>
        <pc:sldMkLst>
          <pc:docMk/>
          <pc:sldMk cId="741178744" sldId="265"/>
        </pc:sldMkLst>
        <pc:spChg chg="del">
          <ac:chgData name="Mariia Timofeeva" userId="ed2f9b69-3ae3-4a8a-85d4-5441ebde9499" providerId="ADAL" clId="{791D3311-16D3-4E4A-BD16-534F49491870}" dt="2025-09-14T11:08:25.786" v="1022" actId="478"/>
          <ac:spMkLst>
            <pc:docMk/>
            <pc:sldMk cId="741178744" sldId="265"/>
            <ac:spMk id="2" creationId="{72CB9BA9-4F60-C7D1-2EE9-3F56B9455702}"/>
          </ac:spMkLst>
        </pc:spChg>
        <pc:spChg chg="del">
          <ac:chgData name="Mariia Timofeeva" userId="ed2f9b69-3ae3-4a8a-85d4-5441ebde9499" providerId="ADAL" clId="{791D3311-16D3-4E4A-BD16-534F49491870}" dt="2025-09-14T11:08:25.786" v="1022" actId="478"/>
          <ac:spMkLst>
            <pc:docMk/>
            <pc:sldMk cId="741178744" sldId="265"/>
            <ac:spMk id="3" creationId="{CF7A525D-69B3-AAD3-18C4-B61176CFF3F2}"/>
          </ac:spMkLst>
        </pc:spChg>
        <pc:spChg chg="add mod">
          <ac:chgData name="Mariia Timofeeva" userId="ed2f9b69-3ae3-4a8a-85d4-5441ebde9499" providerId="ADAL" clId="{791D3311-16D3-4E4A-BD16-534F49491870}" dt="2025-09-14T11:09:18.651" v="1063" actId="14100"/>
          <ac:spMkLst>
            <pc:docMk/>
            <pc:sldMk cId="741178744" sldId="265"/>
            <ac:spMk id="4" creationId="{766060EC-3D86-896E-8D05-D6DFFA6B7117}"/>
          </ac:spMkLst>
        </pc:spChg>
        <pc:spChg chg="add mod">
          <ac:chgData name="Mariia Timofeeva" userId="ed2f9b69-3ae3-4a8a-85d4-5441ebde9499" providerId="ADAL" clId="{791D3311-16D3-4E4A-BD16-534F49491870}" dt="2025-09-14T11:13:34.655" v="1114" actId="1076"/>
          <ac:spMkLst>
            <pc:docMk/>
            <pc:sldMk cId="741178744" sldId="265"/>
            <ac:spMk id="10" creationId="{A7C5E32C-925B-452F-DE8F-F1E2398F007D}"/>
          </ac:spMkLst>
        </pc:spChg>
        <pc:picChg chg="add mod modCrop">
          <ac:chgData name="Mariia Timofeeva" userId="ed2f9b69-3ae3-4a8a-85d4-5441ebde9499" providerId="ADAL" clId="{791D3311-16D3-4E4A-BD16-534F49491870}" dt="2025-09-14T11:13:31.848" v="1113" actId="1076"/>
          <ac:picMkLst>
            <pc:docMk/>
            <pc:sldMk cId="741178744" sldId="265"/>
            <ac:picMk id="5" creationId="{63E15C4E-F0EC-0938-E520-0785C2319A00}"/>
          </ac:picMkLst>
        </pc:picChg>
        <pc:picChg chg="add mod modCrop">
          <ac:chgData name="Mariia Timofeeva" userId="ed2f9b69-3ae3-4a8a-85d4-5441ebde9499" providerId="ADAL" clId="{791D3311-16D3-4E4A-BD16-534F49491870}" dt="2025-09-14T11:13:31.848" v="1113" actId="1076"/>
          <ac:picMkLst>
            <pc:docMk/>
            <pc:sldMk cId="741178744" sldId="265"/>
            <ac:picMk id="6" creationId="{A443DDF0-3661-F182-C623-8148AEC5F078}"/>
          </ac:picMkLst>
        </pc:picChg>
        <pc:picChg chg="add mod">
          <ac:chgData name="Mariia Timofeeva" userId="ed2f9b69-3ae3-4a8a-85d4-5441ebde9499" providerId="ADAL" clId="{791D3311-16D3-4E4A-BD16-534F49491870}" dt="2025-09-14T11:13:31.848" v="1113" actId="1076"/>
          <ac:picMkLst>
            <pc:docMk/>
            <pc:sldMk cId="741178744" sldId="265"/>
            <ac:picMk id="7" creationId="{327E29A2-C72D-0BD6-7A9F-0CFDD2F9C1FE}"/>
          </ac:picMkLst>
        </pc:picChg>
        <pc:picChg chg="add mod modCrop">
          <ac:chgData name="Mariia Timofeeva" userId="ed2f9b69-3ae3-4a8a-85d4-5441ebde9499" providerId="ADAL" clId="{791D3311-16D3-4E4A-BD16-534F49491870}" dt="2025-09-14T11:13:31.848" v="1113" actId="1076"/>
          <ac:picMkLst>
            <pc:docMk/>
            <pc:sldMk cId="741178744" sldId="265"/>
            <ac:picMk id="8" creationId="{2EE58CC8-DB74-D53D-2DB6-4366CBE64423}"/>
          </ac:picMkLst>
        </pc:picChg>
      </pc:sldChg>
      <pc:sldMasterChg chg="addSldLayout modSldLayout">
        <pc:chgData name="Mariia Timofeeva" userId="ed2f9b69-3ae3-4a8a-85d4-5441ebde9499" providerId="ADAL" clId="{791D3311-16D3-4E4A-BD16-534F49491870}" dt="2025-09-13T22:52:58.162" v="121"/>
        <pc:sldMasterMkLst>
          <pc:docMk/>
          <pc:sldMasterMk cId="537089536" sldId="2147483648"/>
        </pc:sldMasterMkLst>
        <pc:sldLayoutChg chg="modSp add">
          <pc:chgData name="Mariia Timofeeva" userId="ed2f9b69-3ae3-4a8a-85d4-5441ebde9499" providerId="ADAL" clId="{791D3311-16D3-4E4A-BD16-534F49491870}" dt="2025-09-13T22:52:58.162" v="121"/>
          <pc:sldLayoutMkLst>
            <pc:docMk/>
            <pc:sldMasterMk cId="537089536" sldId="2147483648"/>
            <pc:sldLayoutMk cId="2957424379" sldId="2147483649"/>
          </pc:sldLayoutMkLst>
          <pc:spChg chg="mod">
            <ac:chgData name="Mariia Timofeeva" userId="ed2f9b69-3ae3-4a8a-85d4-5441ebde9499" providerId="ADAL" clId="{791D3311-16D3-4E4A-BD16-534F49491870}" dt="2025-09-13T22:52:58.162" v="121"/>
            <ac:spMkLst>
              <pc:docMk/>
              <pc:sldMasterMk cId="537089536" sldId="2147483648"/>
              <pc:sldLayoutMk cId="2957424379" sldId="2147483649"/>
              <ac:spMk id="2" creationId="{86ED2556-91B0-EF38-2F49-8E52DE39CD29}"/>
            </ac:spMkLst>
          </pc:spChg>
          <pc:spChg chg="mod">
            <ac:chgData name="Mariia Timofeeva" userId="ed2f9b69-3ae3-4a8a-85d4-5441ebde9499" providerId="ADAL" clId="{791D3311-16D3-4E4A-BD16-534F49491870}" dt="2025-09-13T22:52:58.162" v="121"/>
            <ac:spMkLst>
              <pc:docMk/>
              <pc:sldMasterMk cId="537089536" sldId="2147483648"/>
              <pc:sldLayoutMk cId="2957424379" sldId="2147483649"/>
              <ac:spMk id="3" creationId="{3E597162-91B6-4DBE-4B81-0E8926B805B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B094-8EFF-4B3A-9BA7-D5E4BE9B3DD4}" type="datetimeFigureOut">
              <a:rPr lang="en-AU" smtClean="0"/>
              <a:t>14/09/2025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93A44-3B84-481D-8C90-D903D3016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0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93A44-3B84-481D-8C90-D903D301691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46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model’s performance on minority classes was prioritized over maximizing overall accuracy.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93A44-3B84-481D-8C90-D903D301691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34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Semi-supervised approach allows gradual training set expansion by the samples that the model predicted with high confidence. Class-specific confidence thresholds can be applied to reduce bias.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93A44-3B84-481D-8C90-D903D301691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68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2556-91B0-EF38-2F49-8E52DE39C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7162-91B6-4DBE-4B81-0E8926B80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4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0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4780F1-3574-E8B5-7B3B-F3E383B87D59}"/>
              </a:ext>
            </a:extLst>
          </p:cNvPr>
          <p:cNvSpPr txBox="1"/>
          <p:nvPr/>
        </p:nvSpPr>
        <p:spPr>
          <a:xfrm>
            <a:off x="426613" y="1802104"/>
            <a:ext cx="6547297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data_curation.py          # Data preprocessing</a:t>
            </a:r>
          </a:p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model.py                  #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with self-training</a:t>
            </a:r>
          </a:p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requirements.txt          # Python dependencies</a:t>
            </a:r>
          </a:p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Task_v3b.xlsx    # Original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A865F-33DC-5519-40F9-A81580E2FE3C}"/>
              </a:ext>
            </a:extLst>
          </p:cNvPr>
          <p:cNvSpPr txBox="1"/>
          <p:nvPr/>
        </p:nvSpPr>
        <p:spPr>
          <a:xfrm>
            <a:off x="7736112" y="1781566"/>
            <a:ext cx="2035708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data_curation.py     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8B933-EDB4-28C9-6C8E-59CC6C2C8727}"/>
              </a:ext>
            </a:extLst>
          </p:cNvPr>
          <p:cNvSpPr txBox="1"/>
          <p:nvPr/>
        </p:nvSpPr>
        <p:spPr>
          <a:xfrm>
            <a:off x="7702739" y="3813966"/>
            <a:ext cx="2035708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model.py    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14DE6-43EF-6564-B293-BB21524B7261}"/>
              </a:ext>
            </a:extLst>
          </p:cNvPr>
          <p:cNvSpPr txBox="1"/>
          <p:nvPr/>
        </p:nvSpPr>
        <p:spPr>
          <a:xfrm>
            <a:off x="7518359" y="808231"/>
            <a:ext cx="2658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Task_v3b.xlsx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160AF6-C270-2160-FD5D-F06369A1C005}"/>
              </a:ext>
            </a:extLst>
          </p:cNvPr>
          <p:cNvCxnSpPr/>
          <p:nvPr/>
        </p:nvCxnSpPr>
        <p:spPr>
          <a:xfrm>
            <a:off x="8687222" y="1177565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CD3BCE-2927-A11D-32CC-13078B13BD79}"/>
              </a:ext>
            </a:extLst>
          </p:cNvPr>
          <p:cNvCxnSpPr/>
          <p:nvPr/>
        </p:nvCxnSpPr>
        <p:spPr>
          <a:xfrm>
            <a:off x="8682771" y="2244365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AA07DE-8EB5-9E38-8D38-C603E37FB0A0}"/>
              </a:ext>
            </a:extLst>
          </p:cNvPr>
          <p:cNvSpPr txBox="1"/>
          <p:nvPr/>
        </p:nvSpPr>
        <p:spPr>
          <a:xfrm>
            <a:off x="7669369" y="2797766"/>
            <a:ext cx="21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data.csv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B4663-81E1-D78E-17D8-C11799CD679A}"/>
              </a:ext>
            </a:extLst>
          </p:cNvPr>
          <p:cNvCxnSpPr/>
          <p:nvPr/>
        </p:nvCxnSpPr>
        <p:spPr>
          <a:xfrm>
            <a:off x="8682771" y="3167100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B58BAD-447A-6FC8-5C61-39F757ABD932}"/>
              </a:ext>
            </a:extLst>
          </p:cNvPr>
          <p:cNvCxnSpPr/>
          <p:nvPr/>
        </p:nvCxnSpPr>
        <p:spPr>
          <a:xfrm>
            <a:off x="8680544" y="4293970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B047C8-40AB-0A1F-4775-BEC04C873718}"/>
              </a:ext>
            </a:extLst>
          </p:cNvPr>
          <p:cNvSpPr txBox="1"/>
          <p:nvPr/>
        </p:nvSpPr>
        <p:spPr>
          <a:xfrm>
            <a:off x="7736114" y="4825044"/>
            <a:ext cx="2102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trained_model.json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label_encoder.pkl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4F0013-2C82-CA1F-ED1A-04A4E6AB9CF5}"/>
              </a:ext>
            </a:extLst>
          </p:cNvPr>
          <p:cNvSpPr txBox="1"/>
          <p:nvPr/>
        </p:nvSpPr>
        <p:spPr>
          <a:xfrm>
            <a:off x="426613" y="332460"/>
            <a:ext cx="6167370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structure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0DC6B1-C6D4-92CC-33C1-61F22E0C55DA}"/>
              </a:ext>
            </a:extLst>
          </p:cNvPr>
          <p:cNvSpPr txBox="1"/>
          <p:nvPr/>
        </p:nvSpPr>
        <p:spPr>
          <a:xfrm>
            <a:off x="426613" y="332460"/>
            <a:ext cx="8884812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you went about building this model?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56849-D067-B8D8-8EA2-F9A7C1BD6185}"/>
              </a:ext>
            </a:extLst>
          </p:cNvPr>
          <p:cNvSpPr txBox="1"/>
          <p:nvPr/>
        </p:nvSpPr>
        <p:spPr>
          <a:xfrm>
            <a:off x="632676" y="1210569"/>
            <a:ext cx="6094926" cy="422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preprocessing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9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green squares&#10;&#10;AI-generated content may be incorrect.">
            <a:extLst>
              <a:ext uri="{FF2B5EF4-FFF2-40B4-BE49-F238E27FC236}">
                <a16:creationId xmlns:a16="http://schemas.microsoft.com/office/drawing/2014/main" id="{034AB731-85B7-A1CA-3CC0-A8579066C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"/>
          <a:stretch>
            <a:fillRect/>
          </a:stretch>
        </p:blipFill>
        <p:spPr>
          <a:xfrm>
            <a:off x="6389659" y="289606"/>
            <a:ext cx="5559662" cy="3139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A8F0A-E192-1EE4-42BC-5D429F693240}"/>
              </a:ext>
            </a:extLst>
          </p:cNvPr>
          <p:cNvSpPr txBox="1"/>
          <p:nvPr/>
        </p:nvSpPr>
        <p:spPr>
          <a:xfrm>
            <a:off x="242679" y="422612"/>
            <a:ext cx="6306228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 data exploration findings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50279-2151-6785-A789-870D312544A0}"/>
              </a:ext>
            </a:extLst>
          </p:cNvPr>
          <p:cNvSpPr txBox="1"/>
          <p:nvPr/>
        </p:nvSpPr>
        <p:spPr>
          <a:xfrm>
            <a:off x="242679" y="1675779"/>
            <a:ext cx="6094926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labelled dataset is limited (10%) and skewed </a:t>
            </a:r>
          </a:p>
          <a:p>
            <a:pPr marL="0" marR="0" lvl="0" indent="0" algn="just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towards the "Chocolate" class.</a:t>
            </a:r>
            <a:endParaRPr kumimoji="0" lang="en-AU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016F-0C5B-8DD4-F849-338FBD58DA86}"/>
              </a:ext>
            </a:extLst>
          </p:cNvPr>
          <p:cNvSpPr txBox="1"/>
          <p:nvPr/>
        </p:nvSpPr>
        <p:spPr>
          <a:xfrm>
            <a:off x="195451" y="2770373"/>
            <a:ext cx="5986797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inconsistent categorical entries (e.g., MOBILE vs Mobile, </a:t>
            </a:r>
            <a:r>
              <a:rPr kumimoji="0" lang="en-AU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MobileAPP</a:t>
            </a: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vs mobile, etc.).</a:t>
            </a:r>
            <a:endParaRPr kumimoji="0" lang="en-AU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54D93-E584-57F8-A8ED-C40E6CA30E56}"/>
              </a:ext>
            </a:extLst>
          </p:cNvPr>
          <p:cNvSpPr txBox="1"/>
          <p:nvPr/>
        </p:nvSpPr>
        <p:spPr>
          <a:xfrm>
            <a:off x="188614" y="3902447"/>
            <a:ext cx="6094926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Over 1% of records show the first bet occurring before registration (potential data quality issue).</a:t>
            </a:r>
            <a:endParaRPr kumimoji="0" lang="en-AU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531F1-FCD1-B277-9D3C-4E5BFE52804C}"/>
              </a:ext>
            </a:extLst>
          </p:cNvPr>
          <p:cNvSpPr txBox="1"/>
          <p:nvPr/>
        </p:nvSpPr>
        <p:spPr>
          <a:xfrm>
            <a:off x="253406" y="5099606"/>
            <a:ext cx="609492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+mn-cs"/>
              </a:rPr>
              <a:t>Three distinct peaks in registrations were observed (likely corresponding to major sporting events).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7" name="Picture 16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FE701C8C-52DD-9394-C643-8E8839401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32" y="3429000"/>
            <a:ext cx="5629150" cy="33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3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18419-8C69-5315-83DA-63D71BBACE8B}"/>
              </a:ext>
            </a:extLst>
          </p:cNvPr>
          <p:cNvSpPr txBox="1"/>
          <p:nvPr/>
        </p:nvSpPr>
        <p:spPr>
          <a:xfrm>
            <a:off x="265627" y="2535680"/>
            <a:ext cx="4666981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Simple model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6EAA-F03C-5E4F-A08D-D35741B0AF7B}"/>
              </a:ext>
            </a:extLst>
          </p:cNvPr>
          <p:cNvSpPr txBox="1"/>
          <p:nvPr/>
        </p:nvSpPr>
        <p:spPr>
          <a:xfrm>
            <a:off x="265627" y="538521"/>
            <a:ext cx="8884812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definition</a:t>
            </a:r>
            <a:endParaRPr lang="en-AU" sz="3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D399-A011-FA09-20F5-9B35F88AF34E}"/>
              </a:ext>
            </a:extLst>
          </p:cNvPr>
          <p:cNvSpPr txBox="1"/>
          <p:nvPr/>
        </p:nvSpPr>
        <p:spPr>
          <a:xfrm>
            <a:off x="265627" y="1241566"/>
            <a:ext cx="11692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multiclassification model to predict user survey responses (Chocolate/Strawberry/Vanilla) from sports betting user </a:t>
            </a:r>
            <a:r>
              <a:rPr lang="en-AU" sz="2000" kern="1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9729B-5093-893A-9A02-A98009DF7558}"/>
              </a:ext>
            </a:extLst>
          </p:cNvPr>
          <p:cNvSpPr txBox="1"/>
          <p:nvPr/>
        </p:nvSpPr>
        <p:spPr>
          <a:xfrm>
            <a:off x="2346305" y="4100696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data</a:t>
            </a:r>
          </a:p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F216B-C978-CC52-0843-19C489D85697}"/>
              </a:ext>
            </a:extLst>
          </p:cNvPr>
          <p:cNvSpPr txBox="1"/>
          <p:nvPr/>
        </p:nvSpPr>
        <p:spPr>
          <a:xfrm>
            <a:off x="405888" y="4100700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ACE14-D276-3E56-44DF-367597C138F6}"/>
              </a:ext>
            </a:extLst>
          </p:cNvPr>
          <p:cNvSpPr txBox="1"/>
          <p:nvPr/>
        </p:nvSpPr>
        <p:spPr>
          <a:xfrm>
            <a:off x="4286722" y="4105912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B939-426F-0F06-D421-26C1190B6F6B}"/>
              </a:ext>
            </a:extLst>
          </p:cNvPr>
          <p:cNvSpPr txBox="1"/>
          <p:nvPr/>
        </p:nvSpPr>
        <p:spPr>
          <a:xfrm>
            <a:off x="6227139" y="4112350"/>
            <a:ext cx="1555995" cy="56938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validation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4BF67-AECA-EF9A-26F5-B84EDCBC5B6D}"/>
              </a:ext>
            </a:extLst>
          </p:cNvPr>
          <p:cNvSpPr txBox="1"/>
          <p:nvPr/>
        </p:nvSpPr>
        <p:spPr>
          <a:xfrm>
            <a:off x="8167556" y="4112350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test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4D887B-FB56-B694-D2E8-5B9DC9D44A2B}"/>
              </a:ext>
            </a:extLst>
          </p:cNvPr>
          <p:cNvSpPr txBox="1"/>
          <p:nvPr/>
        </p:nvSpPr>
        <p:spPr>
          <a:xfrm>
            <a:off x="10107973" y="4100695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411FD-672D-0CD2-9E41-61F21DCF2FCE}"/>
              </a:ext>
            </a:extLst>
          </p:cNvPr>
          <p:cNvSpPr txBox="1"/>
          <p:nvPr/>
        </p:nvSpPr>
        <p:spPr>
          <a:xfrm>
            <a:off x="2316152" y="4856579"/>
            <a:ext cx="1616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train/validation/test = 70/10/20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6F944-88E3-3B8A-6334-DBA079C06E86}"/>
              </a:ext>
            </a:extLst>
          </p:cNvPr>
          <p:cNvSpPr txBox="1"/>
          <p:nvPr/>
        </p:nvSpPr>
        <p:spPr>
          <a:xfrm>
            <a:off x="4481849" y="4856579"/>
            <a:ext cx="1360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0267CE-E720-B7A4-3D6A-F505204AA98F}"/>
              </a:ext>
            </a:extLst>
          </p:cNvPr>
          <p:cNvCxnSpPr>
            <a:cxnSpLocks/>
          </p:cNvCxnSpPr>
          <p:nvPr/>
        </p:nvCxnSpPr>
        <p:spPr>
          <a:xfrm>
            <a:off x="2006959" y="4429480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19A10D-4DE5-6A99-472E-958DAA36608F}"/>
              </a:ext>
            </a:extLst>
          </p:cNvPr>
          <p:cNvCxnSpPr>
            <a:cxnSpLocks/>
          </p:cNvCxnSpPr>
          <p:nvPr/>
        </p:nvCxnSpPr>
        <p:spPr>
          <a:xfrm>
            <a:off x="3968841" y="4433773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9C7B51-514A-007E-BB8C-7D2915E7FE36}"/>
              </a:ext>
            </a:extLst>
          </p:cNvPr>
          <p:cNvCxnSpPr>
            <a:cxnSpLocks/>
          </p:cNvCxnSpPr>
          <p:nvPr/>
        </p:nvCxnSpPr>
        <p:spPr>
          <a:xfrm>
            <a:off x="5907111" y="4427333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1A76DF-19C6-433D-B42A-16584469E319}"/>
              </a:ext>
            </a:extLst>
          </p:cNvPr>
          <p:cNvCxnSpPr>
            <a:cxnSpLocks/>
          </p:cNvCxnSpPr>
          <p:nvPr/>
        </p:nvCxnSpPr>
        <p:spPr>
          <a:xfrm>
            <a:off x="7845381" y="4427333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762B5D-3831-C880-1213-73BC60FDB2F9}"/>
              </a:ext>
            </a:extLst>
          </p:cNvPr>
          <p:cNvCxnSpPr>
            <a:cxnSpLocks/>
          </p:cNvCxnSpPr>
          <p:nvPr/>
        </p:nvCxnSpPr>
        <p:spPr>
          <a:xfrm>
            <a:off x="9783652" y="4420895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7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641203-4A44-B20B-9CCC-7A9D9A8EE539}"/>
              </a:ext>
            </a:extLst>
          </p:cNvPr>
          <p:cNvSpPr txBox="1"/>
          <p:nvPr/>
        </p:nvSpPr>
        <p:spPr>
          <a:xfrm>
            <a:off x="375364" y="631290"/>
            <a:ext cx="11080659" cy="443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AU" sz="2000" kern="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trees focus on misclassified examples (helping minority classes).</a:t>
            </a: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Supports categorical features natively (</a:t>
            </a:r>
            <a:r>
              <a:rPr lang="en-AU" sz="2000" kern="1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1.5). </a:t>
            </a: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for numerical feature scaling. </a:t>
            </a: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class weighting to further address imbalance.</a:t>
            </a:r>
          </a:p>
          <a:p>
            <a:pPr lvl="0" algn="just">
              <a:lnSpc>
                <a:spcPct val="107000"/>
              </a:lnSpc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1C7E5-91AC-4F48-D4E3-FE2EE5C22634}"/>
              </a:ext>
            </a:extLst>
          </p:cNvPr>
          <p:cNvSpPr txBox="1"/>
          <p:nvPr/>
        </p:nvSpPr>
        <p:spPr>
          <a:xfrm>
            <a:off x="375364" y="308734"/>
            <a:ext cx="8884812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</a:t>
            </a:r>
            <a:r>
              <a:rPr lang="en-AU" sz="36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AU" sz="3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06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E801F-7A5C-F540-FF44-C645706FD6EA}"/>
              </a:ext>
            </a:extLst>
          </p:cNvPr>
          <p:cNvSpPr txBox="1"/>
          <p:nvPr/>
        </p:nvSpPr>
        <p:spPr>
          <a:xfrm>
            <a:off x="426613" y="332460"/>
            <a:ext cx="8884812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Simple model results</a:t>
            </a:r>
            <a:endParaRPr kumimoji="0" lang="en-AU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test set&#10;&#10;AI-generated content may be incorrect.">
            <a:extLst>
              <a:ext uri="{FF2B5EF4-FFF2-40B4-BE49-F238E27FC236}">
                <a16:creationId xmlns:a16="http://schemas.microsoft.com/office/drawing/2014/main" id="{385F13B1-4952-3B8D-E910-54A85F38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9" y="1225099"/>
            <a:ext cx="6257170" cy="3754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421C7-F546-409A-3FD6-82428C2D1214}"/>
              </a:ext>
            </a:extLst>
          </p:cNvPr>
          <p:cNvSpPr txBox="1"/>
          <p:nvPr/>
        </p:nvSpPr>
        <p:spPr>
          <a:xfrm>
            <a:off x="411939" y="5325189"/>
            <a:ext cx="11479905" cy="976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model appears to be overfitting to the majority class (Chocolate).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is weakest for the Strawberry class.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402F9-1E6B-706D-ECDE-15373E90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08" t="-276" r="21474" b="17510"/>
          <a:stretch>
            <a:fillRect/>
          </a:stretch>
        </p:blipFill>
        <p:spPr>
          <a:xfrm>
            <a:off x="7016839" y="2080438"/>
            <a:ext cx="4162023" cy="20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7D031-9669-13FA-F410-65588426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E1DACE1-2859-7205-DD36-5C5D349E9118}"/>
              </a:ext>
            </a:extLst>
          </p:cNvPr>
          <p:cNvSpPr/>
          <p:nvPr/>
        </p:nvSpPr>
        <p:spPr>
          <a:xfrm>
            <a:off x="3183714" y="2115801"/>
            <a:ext cx="5507673" cy="4243901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F0531-4D79-5CD5-3D1B-49952CA37A18}"/>
              </a:ext>
            </a:extLst>
          </p:cNvPr>
          <p:cNvSpPr txBox="1"/>
          <p:nvPr/>
        </p:nvSpPr>
        <p:spPr>
          <a:xfrm>
            <a:off x="426613" y="332460"/>
            <a:ext cx="9824970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else would you do if you had more time?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273DB-7D2C-27DC-A8ED-265B61A9ABF2}"/>
              </a:ext>
            </a:extLst>
          </p:cNvPr>
          <p:cNvSpPr txBox="1"/>
          <p:nvPr/>
        </p:nvSpPr>
        <p:spPr>
          <a:xfrm>
            <a:off x="426613" y="1227434"/>
            <a:ext cx="5748807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BE895-7DA8-5846-4838-462A5D5AF074}"/>
              </a:ext>
            </a:extLst>
          </p:cNvPr>
          <p:cNvSpPr txBox="1"/>
          <p:nvPr/>
        </p:nvSpPr>
        <p:spPr>
          <a:xfrm>
            <a:off x="138778" y="4467828"/>
            <a:ext cx="1554794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85F96-2C20-CA2A-58F2-0C0F77DB5685}"/>
              </a:ext>
            </a:extLst>
          </p:cNvPr>
          <p:cNvSpPr txBox="1"/>
          <p:nvPr/>
        </p:nvSpPr>
        <p:spPr>
          <a:xfrm>
            <a:off x="1250420" y="3376586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data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F9335-9CD3-584C-6A6B-0CA68BDE31C1}"/>
              </a:ext>
            </a:extLst>
          </p:cNvPr>
          <p:cNvSpPr txBox="1"/>
          <p:nvPr/>
        </p:nvSpPr>
        <p:spPr>
          <a:xfrm>
            <a:off x="1250420" y="5563558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Unlabelled data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A6FCA-883F-813F-1E8A-0CC0C857F851}"/>
              </a:ext>
            </a:extLst>
          </p:cNvPr>
          <p:cNvSpPr txBox="1"/>
          <p:nvPr/>
        </p:nvSpPr>
        <p:spPr>
          <a:xfrm>
            <a:off x="3245473" y="3367603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3B614-1E00-5A1A-DF83-9AB0DBC55297}"/>
              </a:ext>
            </a:extLst>
          </p:cNvPr>
          <p:cNvSpPr txBox="1"/>
          <p:nvPr/>
        </p:nvSpPr>
        <p:spPr>
          <a:xfrm>
            <a:off x="7225041" y="3200440"/>
            <a:ext cx="1403795" cy="923330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unlabelled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17579-8175-5B42-5B89-1A5DA957A0A2}"/>
              </a:ext>
            </a:extLst>
          </p:cNvPr>
          <p:cNvSpPr txBox="1"/>
          <p:nvPr/>
        </p:nvSpPr>
        <p:spPr>
          <a:xfrm>
            <a:off x="5209510" y="3282965"/>
            <a:ext cx="1403795" cy="807913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validation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903E4-02D1-A5FC-6643-6D421EA3DBDE}"/>
              </a:ext>
            </a:extLst>
          </p:cNvPr>
          <p:cNvSpPr txBox="1"/>
          <p:nvPr/>
        </p:nvSpPr>
        <p:spPr>
          <a:xfrm>
            <a:off x="7225041" y="5563558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Unconfident decision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31A86-8436-3761-4E44-82F95692DB7F}"/>
              </a:ext>
            </a:extLst>
          </p:cNvPr>
          <p:cNvSpPr txBox="1"/>
          <p:nvPr/>
        </p:nvSpPr>
        <p:spPr>
          <a:xfrm>
            <a:off x="5282486" y="2175283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 decision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4B105-4E91-0E9F-791A-CE28B0AC9AD6}"/>
              </a:ext>
            </a:extLst>
          </p:cNvPr>
          <p:cNvSpPr txBox="1"/>
          <p:nvPr/>
        </p:nvSpPr>
        <p:spPr>
          <a:xfrm>
            <a:off x="8957259" y="4296179"/>
            <a:ext cx="1403795" cy="923330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C0967-26CB-A4CB-8084-EAAB3515D9CC}"/>
              </a:ext>
            </a:extLst>
          </p:cNvPr>
          <p:cNvSpPr txBox="1"/>
          <p:nvPr/>
        </p:nvSpPr>
        <p:spPr>
          <a:xfrm>
            <a:off x="10649427" y="4434679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5D16E0-3A37-1ECC-A6B0-CFFE11077E3A}"/>
              </a:ext>
            </a:extLst>
          </p:cNvPr>
          <p:cNvCxnSpPr>
            <a:cxnSpLocks/>
          </p:cNvCxnSpPr>
          <p:nvPr/>
        </p:nvCxnSpPr>
        <p:spPr>
          <a:xfrm>
            <a:off x="2702419" y="3686922"/>
            <a:ext cx="465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408476-1597-02EE-95EC-80918AF7FDFB}"/>
              </a:ext>
            </a:extLst>
          </p:cNvPr>
          <p:cNvCxnSpPr>
            <a:cxnSpLocks/>
          </p:cNvCxnSpPr>
          <p:nvPr/>
        </p:nvCxnSpPr>
        <p:spPr>
          <a:xfrm>
            <a:off x="4696497" y="3662582"/>
            <a:ext cx="465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3C2B04-0DA8-8DF8-5E17-0703BA26F2F1}"/>
              </a:ext>
            </a:extLst>
          </p:cNvPr>
          <p:cNvCxnSpPr>
            <a:cxnSpLocks/>
          </p:cNvCxnSpPr>
          <p:nvPr/>
        </p:nvCxnSpPr>
        <p:spPr>
          <a:xfrm>
            <a:off x="6686281" y="3657560"/>
            <a:ext cx="465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AF8B7-B634-7550-D1E5-17D7174E8380}"/>
              </a:ext>
            </a:extLst>
          </p:cNvPr>
          <p:cNvCxnSpPr>
            <a:cxnSpLocks/>
          </p:cNvCxnSpPr>
          <p:nvPr/>
        </p:nvCxnSpPr>
        <p:spPr>
          <a:xfrm>
            <a:off x="7920499" y="4193148"/>
            <a:ext cx="6439" cy="129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E127B9-6398-DFD5-5798-92B57EE95A68}"/>
              </a:ext>
            </a:extLst>
          </p:cNvPr>
          <p:cNvCxnSpPr/>
          <p:nvPr/>
        </p:nvCxnSpPr>
        <p:spPr>
          <a:xfrm flipV="1">
            <a:off x="7920499" y="2498448"/>
            <a:ext cx="0" cy="592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33478F-F707-F4D2-BF46-8DEF8A5EE741}"/>
              </a:ext>
            </a:extLst>
          </p:cNvPr>
          <p:cNvCxnSpPr/>
          <p:nvPr/>
        </p:nvCxnSpPr>
        <p:spPr>
          <a:xfrm flipH="1">
            <a:off x="6761408" y="2498448"/>
            <a:ext cx="115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4B2A81-6E0F-FD41-E178-78B863EE226F}"/>
              </a:ext>
            </a:extLst>
          </p:cNvPr>
          <p:cNvCxnSpPr/>
          <p:nvPr/>
        </p:nvCxnSpPr>
        <p:spPr>
          <a:xfrm flipH="1">
            <a:off x="3947370" y="2498448"/>
            <a:ext cx="126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17AF21-EC6D-E256-09A6-94DDD8140E9C}"/>
              </a:ext>
            </a:extLst>
          </p:cNvPr>
          <p:cNvCxnSpPr>
            <a:cxnSpLocks/>
          </p:cNvCxnSpPr>
          <p:nvPr/>
        </p:nvCxnSpPr>
        <p:spPr>
          <a:xfrm>
            <a:off x="3944149" y="2499354"/>
            <a:ext cx="3220" cy="78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FB61D3-7E5B-73F7-9AD4-E9508D8DDB18}"/>
              </a:ext>
            </a:extLst>
          </p:cNvPr>
          <p:cNvCxnSpPr>
            <a:cxnSpLocks/>
          </p:cNvCxnSpPr>
          <p:nvPr/>
        </p:nvCxnSpPr>
        <p:spPr>
          <a:xfrm flipH="1">
            <a:off x="2702419" y="5886723"/>
            <a:ext cx="4441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7285BD-8430-D7A9-48F7-FABF76DF16B5}"/>
              </a:ext>
            </a:extLst>
          </p:cNvPr>
          <p:cNvCxnSpPr>
            <a:cxnSpLocks/>
          </p:cNvCxnSpPr>
          <p:nvPr/>
        </p:nvCxnSpPr>
        <p:spPr>
          <a:xfrm flipV="1">
            <a:off x="1448874" y="4090878"/>
            <a:ext cx="0" cy="3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B1385D-67FF-3DDF-F15F-C7A9CEDEBC75}"/>
              </a:ext>
            </a:extLst>
          </p:cNvPr>
          <p:cNvCxnSpPr>
            <a:cxnSpLocks/>
          </p:cNvCxnSpPr>
          <p:nvPr/>
        </p:nvCxnSpPr>
        <p:spPr>
          <a:xfrm>
            <a:off x="1448874" y="5164428"/>
            <a:ext cx="0" cy="32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BE152B-F40B-A5F4-901E-9942D1C24F87}"/>
              </a:ext>
            </a:extLst>
          </p:cNvPr>
          <p:cNvCxnSpPr>
            <a:cxnSpLocks/>
          </p:cNvCxnSpPr>
          <p:nvPr/>
        </p:nvCxnSpPr>
        <p:spPr>
          <a:xfrm>
            <a:off x="8701562" y="4757844"/>
            <a:ext cx="225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EEAB20-0257-8919-2560-0916085C1AF1}"/>
              </a:ext>
            </a:extLst>
          </p:cNvPr>
          <p:cNvCxnSpPr>
            <a:cxnSpLocks/>
          </p:cNvCxnSpPr>
          <p:nvPr/>
        </p:nvCxnSpPr>
        <p:spPr>
          <a:xfrm>
            <a:off x="10388794" y="4757844"/>
            <a:ext cx="2328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BD6E45-5448-BBDE-1D6F-113D3D9B6A2E}"/>
              </a:ext>
            </a:extLst>
          </p:cNvPr>
          <p:cNvCxnSpPr>
            <a:cxnSpLocks/>
          </p:cNvCxnSpPr>
          <p:nvPr/>
        </p:nvCxnSpPr>
        <p:spPr>
          <a:xfrm flipH="1">
            <a:off x="2702419" y="5676333"/>
            <a:ext cx="4192073" cy="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9DB6A8-B680-77A4-B3FD-56DBBB94C672}"/>
              </a:ext>
            </a:extLst>
          </p:cNvPr>
          <p:cNvCxnSpPr>
            <a:cxnSpLocks/>
          </p:cNvCxnSpPr>
          <p:nvPr/>
        </p:nvCxnSpPr>
        <p:spPr>
          <a:xfrm flipV="1">
            <a:off x="6894492" y="3693312"/>
            <a:ext cx="0" cy="1983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45A06B-C8EE-D70A-C724-7A8015891DD0}"/>
              </a:ext>
            </a:extLst>
          </p:cNvPr>
          <p:cNvSpPr txBox="1"/>
          <p:nvPr/>
        </p:nvSpPr>
        <p:spPr>
          <a:xfrm>
            <a:off x="7184618" y="1495666"/>
            <a:ext cx="3959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>
                <a:ln>
                  <a:noFill/>
                </a:ln>
                <a:solidFill>
                  <a:srgbClr val="CAE4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Iterative process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rgbClr val="CAE4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64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060EC-3D86-896E-8D05-D6DFFA6B7117}"/>
              </a:ext>
            </a:extLst>
          </p:cNvPr>
          <p:cNvSpPr txBox="1"/>
          <p:nvPr/>
        </p:nvSpPr>
        <p:spPr>
          <a:xfrm>
            <a:off x="426613" y="332460"/>
            <a:ext cx="10629900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Semi-supervised model results and comparison</a:t>
            </a:r>
            <a:endParaRPr kumimoji="0" lang="en-AU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15C4E-F0EC-0938-E520-0785C231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65" r="7295"/>
          <a:stretch>
            <a:fillRect/>
          </a:stretch>
        </p:blipFill>
        <p:spPr>
          <a:xfrm>
            <a:off x="102755" y="1272559"/>
            <a:ext cx="4070002" cy="3215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3DDF0-3661-F182-C623-8148AEC5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28" r="7041"/>
          <a:stretch>
            <a:fillRect/>
          </a:stretch>
        </p:blipFill>
        <p:spPr>
          <a:xfrm>
            <a:off x="4247882" y="1272559"/>
            <a:ext cx="4070002" cy="3216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E29A2-C72D-0BD6-7A9F-0CFDD2F9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08" t="-276" r="21474" b="17510"/>
          <a:stretch>
            <a:fillRect/>
          </a:stretch>
        </p:blipFill>
        <p:spPr>
          <a:xfrm>
            <a:off x="102755" y="4681971"/>
            <a:ext cx="4162023" cy="2060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58CC8-DB74-D53D-2DB6-4366CBE644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710" r="22110" b="11712"/>
          <a:stretch>
            <a:fillRect/>
          </a:stretch>
        </p:blipFill>
        <p:spPr>
          <a:xfrm>
            <a:off x="4372894" y="4681971"/>
            <a:ext cx="3944990" cy="1946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5E32C-925B-452F-DE8F-F1E2398F007D}"/>
              </a:ext>
            </a:extLst>
          </p:cNvPr>
          <p:cNvSpPr txBox="1"/>
          <p:nvPr/>
        </p:nvSpPr>
        <p:spPr>
          <a:xfrm>
            <a:off x="8426000" y="2456055"/>
            <a:ext cx="3365403" cy="3053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semi-supervised approach slightly improved F1 scores across all classes, with the most noticeable improvement in the Chocolate class.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 accuracy has also improved. </a:t>
            </a:r>
          </a:p>
        </p:txBody>
      </p:sp>
    </p:spTree>
    <p:extLst>
      <p:ext uri="{BB962C8B-B14F-4D97-AF65-F5344CB8AC3E}">
        <p14:creationId xmlns:p14="http://schemas.microsoft.com/office/powerpoint/2010/main" val="74117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7C288-2662-4A69-B018-804E08E07E4C}"/>
              </a:ext>
            </a:extLst>
          </p:cNvPr>
          <p:cNvSpPr txBox="1"/>
          <p:nvPr/>
        </p:nvSpPr>
        <p:spPr>
          <a:xfrm>
            <a:off x="426613" y="332460"/>
            <a:ext cx="9824970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16AAA-F1F9-B413-E32D-82F90B78DA28}"/>
              </a:ext>
            </a:extLst>
          </p:cNvPr>
          <p:cNvSpPr txBox="1"/>
          <p:nvPr/>
        </p:nvSpPr>
        <p:spPr>
          <a:xfrm>
            <a:off x="426613" y="1546946"/>
            <a:ext cx="11080659" cy="308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Creating new categorical features with info about big sport events and age groups. </a:t>
            </a:r>
            <a:r>
              <a:rPr lang="en-AU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i</a:t>
            </a: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nconsistent categorical entries (e.g., MOBILE vs Mobile, </a:t>
            </a:r>
            <a:r>
              <a:rPr lang="en-A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MobileAPP</a:t>
            </a: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vs mobile, etc.).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handling of inconsistent categorical entries and negative </a:t>
            </a:r>
            <a:r>
              <a:rPr lang="en-A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DaysToFirstBet</a:t>
            </a: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(clarification info is needed).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</a:rPr>
              <a:t>Hyperparameter tuning.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95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447</Words>
  <Application>Microsoft Office PowerPoint</Application>
  <PresentationFormat>Widescreen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Mariia Timofeeva</dc:creator>
  <cp:lastModifiedBy>Mariia Timofeeva</cp:lastModifiedBy>
  <cp:revision>1</cp:revision>
  <dcterms:created xsi:type="dcterms:W3CDTF">2025-09-13T22:32:25Z</dcterms:created>
  <dcterms:modified xsi:type="dcterms:W3CDTF">2025-09-14T12:53:14Z</dcterms:modified>
</cp:coreProperties>
</file>