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58" r:id="rId6"/>
    <p:sldId id="264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1D3311-16D3-4E4A-BD16-534F49491870}" v="142" dt="2025-09-15T12:33:40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ia Timofeeva" userId="ed2f9b69-3ae3-4a8a-85d4-5441ebde9499" providerId="ADAL" clId="{791D3311-16D3-4E4A-BD16-534F49491870}"/>
    <pc:docChg chg="undo redo custSel addSld delSld modSld sldOrd modMainMaster">
      <pc:chgData name="Mariia Timofeeva" userId="ed2f9b69-3ae3-4a8a-85d4-5441ebde9499" providerId="ADAL" clId="{791D3311-16D3-4E4A-BD16-534F49491870}" dt="2025-09-15T12:33:49.739" v="2108" actId="14100"/>
      <pc:docMkLst>
        <pc:docMk/>
      </pc:docMkLst>
      <pc:sldChg chg="addSp delSp modSp new mod">
        <pc:chgData name="Mariia Timofeeva" userId="ed2f9b69-3ae3-4a8a-85d4-5441ebde9499" providerId="ADAL" clId="{791D3311-16D3-4E4A-BD16-534F49491870}" dt="2025-09-13T22:53:55.337" v="146" actId="1076"/>
        <pc:sldMkLst>
          <pc:docMk/>
          <pc:sldMk cId="3492267784" sldId="256"/>
        </pc:sldMkLst>
        <pc:spChg chg="add mod">
          <ac:chgData name="Mariia Timofeeva" userId="ed2f9b69-3ae3-4a8a-85d4-5441ebde9499" providerId="ADAL" clId="{791D3311-16D3-4E4A-BD16-534F49491870}" dt="2025-09-13T22:53:51.335" v="145" actId="1076"/>
          <ac:spMkLst>
            <pc:docMk/>
            <pc:sldMk cId="3492267784" sldId="256"/>
            <ac:spMk id="11" creationId="{104780F1-3574-E8B5-7B3B-F3E383B87D59}"/>
          </ac:spMkLst>
        </pc:spChg>
        <pc:spChg chg="add mod">
          <ac:chgData name="Mariia Timofeeva" userId="ed2f9b69-3ae3-4a8a-85d4-5441ebde9499" providerId="ADAL" clId="{791D3311-16D3-4E4A-BD16-534F49491870}" dt="2025-09-13T22:53:55.337" v="146" actId="1076"/>
          <ac:spMkLst>
            <pc:docMk/>
            <pc:sldMk cId="3492267784" sldId="256"/>
            <ac:spMk id="13" creationId="{2CDA865F-33DC-5519-40F9-A81580E2FE3C}"/>
          </ac:spMkLst>
        </pc:spChg>
        <pc:spChg chg="add mod">
          <ac:chgData name="Mariia Timofeeva" userId="ed2f9b69-3ae3-4a8a-85d4-5441ebde9499" providerId="ADAL" clId="{791D3311-16D3-4E4A-BD16-534F49491870}" dt="2025-09-13T22:53:55.337" v="146" actId="1076"/>
          <ac:spMkLst>
            <pc:docMk/>
            <pc:sldMk cId="3492267784" sldId="256"/>
            <ac:spMk id="14" creationId="{A9D8B933-EDB4-28C9-6C8E-59CC6C2C8727}"/>
          </ac:spMkLst>
        </pc:spChg>
        <pc:spChg chg="add mod">
          <ac:chgData name="Mariia Timofeeva" userId="ed2f9b69-3ae3-4a8a-85d4-5441ebde9499" providerId="ADAL" clId="{791D3311-16D3-4E4A-BD16-534F49491870}" dt="2025-09-13T22:53:55.337" v="146" actId="1076"/>
          <ac:spMkLst>
            <pc:docMk/>
            <pc:sldMk cId="3492267784" sldId="256"/>
            <ac:spMk id="18" creationId="{DF214DE6-43EF-6564-B293-BB21524B7261}"/>
          </ac:spMkLst>
        </pc:spChg>
        <pc:spChg chg="add mod">
          <ac:chgData name="Mariia Timofeeva" userId="ed2f9b69-3ae3-4a8a-85d4-5441ebde9499" providerId="ADAL" clId="{791D3311-16D3-4E4A-BD16-534F49491870}" dt="2025-09-13T22:53:55.337" v="146" actId="1076"/>
          <ac:spMkLst>
            <pc:docMk/>
            <pc:sldMk cId="3492267784" sldId="256"/>
            <ac:spMk id="22" creationId="{DBAA07DE-8EB5-9E38-8D38-C603E37FB0A0}"/>
          </ac:spMkLst>
        </pc:spChg>
        <pc:spChg chg="add mod">
          <ac:chgData name="Mariia Timofeeva" userId="ed2f9b69-3ae3-4a8a-85d4-5441ebde9499" providerId="ADAL" clId="{791D3311-16D3-4E4A-BD16-534F49491870}" dt="2025-09-13T22:53:55.337" v="146" actId="1076"/>
          <ac:spMkLst>
            <pc:docMk/>
            <pc:sldMk cId="3492267784" sldId="256"/>
            <ac:spMk id="25" creationId="{C4B047C8-40AB-0A1F-4775-BEC04C873718}"/>
          </ac:spMkLst>
        </pc:spChg>
        <pc:spChg chg="add mod">
          <ac:chgData name="Mariia Timofeeva" userId="ed2f9b69-3ae3-4a8a-85d4-5441ebde9499" providerId="ADAL" clId="{791D3311-16D3-4E4A-BD16-534F49491870}" dt="2025-09-13T22:53:48.254" v="144" actId="14100"/>
          <ac:spMkLst>
            <pc:docMk/>
            <pc:sldMk cId="3492267784" sldId="256"/>
            <ac:spMk id="26" creationId="{E14F0013-2C82-CA1F-ED1A-04A4E6AB9CF5}"/>
          </ac:spMkLst>
        </pc:spChg>
        <pc:cxnChg chg="add mod">
          <ac:chgData name="Mariia Timofeeva" userId="ed2f9b69-3ae3-4a8a-85d4-5441ebde9499" providerId="ADAL" clId="{791D3311-16D3-4E4A-BD16-534F49491870}" dt="2025-09-13T22:53:55.337" v="146" actId="1076"/>
          <ac:cxnSpMkLst>
            <pc:docMk/>
            <pc:sldMk cId="3492267784" sldId="256"/>
            <ac:cxnSpMk id="20" creationId="{FA160AF6-C270-2160-FD5D-F06369A1C005}"/>
          </ac:cxnSpMkLst>
        </pc:cxnChg>
        <pc:cxnChg chg="add mod">
          <ac:chgData name="Mariia Timofeeva" userId="ed2f9b69-3ae3-4a8a-85d4-5441ebde9499" providerId="ADAL" clId="{791D3311-16D3-4E4A-BD16-534F49491870}" dt="2025-09-13T22:53:55.337" v="146" actId="1076"/>
          <ac:cxnSpMkLst>
            <pc:docMk/>
            <pc:sldMk cId="3492267784" sldId="256"/>
            <ac:cxnSpMk id="21" creationId="{E3CD3BCE-2927-A11D-32CC-13078B13BD79}"/>
          </ac:cxnSpMkLst>
        </pc:cxnChg>
        <pc:cxnChg chg="add mod">
          <ac:chgData name="Mariia Timofeeva" userId="ed2f9b69-3ae3-4a8a-85d4-5441ebde9499" providerId="ADAL" clId="{791D3311-16D3-4E4A-BD16-534F49491870}" dt="2025-09-13T22:53:55.337" v="146" actId="1076"/>
          <ac:cxnSpMkLst>
            <pc:docMk/>
            <pc:sldMk cId="3492267784" sldId="256"/>
            <ac:cxnSpMk id="23" creationId="{B66B4663-81E1-D78E-17D8-C11799CD679A}"/>
          </ac:cxnSpMkLst>
        </pc:cxnChg>
        <pc:cxnChg chg="add mod">
          <ac:chgData name="Mariia Timofeeva" userId="ed2f9b69-3ae3-4a8a-85d4-5441ebde9499" providerId="ADAL" clId="{791D3311-16D3-4E4A-BD16-534F49491870}" dt="2025-09-13T22:53:55.337" v="146" actId="1076"/>
          <ac:cxnSpMkLst>
            <pc:docMk/>
            <pc:sldMk cId="3492267784" sldId="256"/>
            <ac:cxnSpMk id="24" creationId="{18B58BAD-447A-6FC8-5C61-39F757ABD932}"/>
          </ac:cxnSpMkLst>
        </pc:cxnChg>
      </pc:sldChg>
      <pc:sldChg chg="addSp delSp modSp new mod">
        <pc:chgData name="Mariia Timofeeva" userId="ed2f9b69-3ae3-4a8a-85d4-5441ebde9499" providerId="ADAL" clId="{791D3311-16D3-4E4A-BD16-534F49491870}" dt="2025-09-14T10:29:54.927" v="794" actId="5793"/>
        <pc:sldMkLst>
          <pc:docMk/>
          <pc:sldMk cId="1385968343" sldId="257"/>
        </pc:sldMkLst>
        <pc:spChg chg="add mod">
          <ac:chgData name="Mariia Timofeeva" userId="ed2f9b69-3ae3-4a8a-85d4-5441ebde9499" providerId="ADAL" clId="{791D3311-16D3-4E4A-BD16-534F49491870}" dt="2025-09-13T22:53:13.719" v="125" actId="1076"/>
          <ac:spMkLst>
            <pc:docMk/>
            <pc:sldMk cId="1385968343" sldId="257"/>
            <ac:spMk id="5" creationId="{F40DC6B1-C6D4-92CC-33C1-61F22E0C55DA}"/>
          </ac:spMkLst>
        </pc:spChg>
        <pc:spChg chg="add mod">
          <ac:chgData name="Mariia Timofeeva" userId="ed2f9b69-3ae3-4a8a-85d4-5441ebde9499" providerId="ADAL" clId="{791D3311-16D3-4E4A-BD16-534F49491870}" dt="2025-09-14T10:29:54.927" v="794" actId="5793"/>
          <ac:spMkLst>
            <pc:docMk/>
            <pc:sldMk cId="1385968343" sldId="257"/>
            <ac:spMk id="7" creationId="{FDC56849-D067-B8D8-8EA2-F9A7C1BD6185}"/>
          </ac:spMkLst>
        </pc:spChg>
      </pc:sldChg>
      <pc:sldChg chg="addSp delSp modSp new mod">
        <pc:chgData name="Mariia Timofeeva" userId="ed2f9b69-3ae3-4a8a-85d4-5441ebde9499" providerId="ADAL" clId="{791D3311-16D3-4E4A-BD16-534F49491870}" dt="2025-09-15T11:23:07.424" v="1878" actId="1076"/>
        <pc:sldMkLst>
          <pc:docMk/>
          <pc:sldMk cId="3893877902" sldId="258"/>
        </pc:sldMkLst>
        <pc:spChg chg="add mod">
          <ac:chgData name="Mariia Timofeeva" userId="ed2f9b69-3ae3-4a8a-85d4-5441ebde9499" providerId="ADAL" clId="{791D3311-16D3-4E4A-BD16-534F49491870}" dt="2025-09-15T11:23:02.292" v="1877" actId="1076"/>
          <ac:spMkLst>
            <pc:docMk/>
            <pc:sldMk cId="3893877902" sldId="258"/>
            <ac:spMk id="4" creationId="{F4918419-8C69-5315-83DA-63D71BBACE8B}"/>
          </ac:spMkLst>
        </pc:spChg>
        <pc:spChg chg="add del mod">
          <ac:chgData name="Mariia Timofeeva" userId="ed2f9b69-3ae3-4a8a-85d4-5441ebde9499" providerId="ADAL" clId="{791D3311-16D3-4E4A-BD16-534F49491870}" dt="2025-09-15T11:22:52.764" v="1866" actId="478"/>
          <ac:spMkLst>
            <pc:docMk/>
            <pc:sldMk cId="3893877902" sldId="258"/>
            <ac:spMk id="5" creationId="{FFE36EAA-F03C-5E4F-A08D-D35741B0AF7B}"/>
          </ac:spMkLst>
        </pc:spChg>
        <pc:spChg chg="add del">
          <ac:chgData name="Mariia Timofeeva" userId="ed2f9b69-3ae3-4a8a-85d4-5441ebde9499" providerId="ADAL" clId="{791D3311-16D3-4E4A-BD16-534F49491870}" dt="2025-09-14T11:00:29.439" v="927" actId="22"/>
          <ac:spMkLst>
            <pc:docMk/>
            <pc:sldMk cId="3893877902" sldId="258"/>
            <ac:spMk id="7" creationId="{2CAC1A16-EE90-7580-133E-2042F19E4FE9}"/>
          </ac:spMkLst>
        </pc:spChg>
        <pc:spChg chg="add del mod">
          <ac:chgData name="Mariia Timofeeva" userId="ed2f9b69-3ae3-4a8a-85d4-5441ebde9499" providerId="ADAL" clId="{791D3311-16D3-4E4A-BD16-534F49491870}" dt="2025-09-15T11:22:51.294" v="1864" actId="478"/>
          <ac:spMkLst>
            <pc:docMk/>
            <pc:sldMk cId="3893877902" sldId="258"/>
            <ac:spMk id="9" creationId="{89FFD399-A011-FA09-20F5-9B35F88AF34E}"/>
          </ac:spMkLst>
        </pc:spChg>
        <pc:spChg chg="add mod">
          <ac:chgData name="Mariia Timofeeva" userId="ed2f9b69-3ae3-4a8a-85d4-5441ebde9499" providerId="ADAL" clId="{791D3311-16D3-4E4A-BD16-534F49491870}" dt="2025-09-15T11:23:07.424" v="1878" actId="1076"/>
          <ac:spMkLst>
            <pc:docMk/>
            <pc:sldMk cId="3893877902" sldId="258"/>
            <ac:spMk id="10" creationId="{9709729B-5093-893A-9A02-A98009DF7558}"/>
          </ac:spMkLst>
        </pc:spChg>
        <pc:spChg chg="add del mod">
          <ac:chgData name="Mariia Timofeeva" userId="ed2f9b69-3ae3-4a8a-85d4-5441ebde9499" providerId="ADAL" clId="{791D3311-16D3-4E4A-BD16-534F49491870}" dt="2025-09-14T12:09:32.633" v="1202" actId="478"/>
          <ac:spMkLst>
            <pc:docMk/>
            <pc:sldMk cId="3893877902" sldId="258"/>
            <ac:spMk id="11" creationId="{E0A2D34F-E4E5-B727-3669-122AA28F0C40}"/>
          </ac:spMkLst>
        </pc:spChg>
        <pc:spChg chg="add del mod">
          <ac:chgData name="Mariia Timofeeva" userId="ed2f9b69-3ae3-4a8a-85d4-5441ebde9499" providerId="ADAL" clId="{791D3311-16D3-4E4A-BD16-534F49491870}" dt="2025-09-14T12:09:21.362" v="1198" actId="21"/>
          <ac:spMkLst>
            <pc:docMk/>
            <pc:sldMk cId="3893877902" sldId="258"/>
            <ac:spMk id="12" creationId="{19067126-114E-A9C0-BB5E-178A04880748}"/>
          </ac:spMkLst>
        </pc:spChg>
        <pc:spChg chg="add mod">
          <ac:chgData name="Mariia Timofeeva" userId="ed2f9b69-3ae3-4a8a-85d4-5441ebde9499" providerId="ADAL" clId="{791D3311-16D3-4E4A-BD16-534F49491870}" dt="2025-09-15T11:23:07.424" v="1878" actId="1076"/>
          <ac:spMkLst>
            <pc:docMk/>
            <pc:sldMk cId="3893877902" sldId="258"/>
            <ac:spMk id="14" creationId="{8B3F216B-C978-CC52-0843-19C489D85697}"/>
          </ac:spMkLst>
        </pc:spChg>
        <pc:spChg chg="add mod">
          <ac:chgData name="Mariia Timofeeva" userId="ed2f9b69-3ae3-4a8a-85d4-5441ebde9499" providerId="ADAL" clId="{791D3311-16D3-4E4A-BD16-534F49491870}" dt="2025-09-15T11:23:07.424" v="1878" actId="1076"/>
          <ac:spMkLst>
            <pc:docMk/>
            <pc:sldMk cId="3893877902" sldId="258"/>
            <ac:spMk id="15" creationId="{5EEACE14-D276-3E56-44DF-367597C138F6}"/>
          </ac:spMkLst>
        </pc:spChg>
        <pc:spChg chg="add mod">
          <ac:chgData name="Mariia Timofeeva" userId="ed2f9b69-3ae3-4a8a-85d4-5441ebde9499" providerId="ADAL" clId="{791D3311-16D3-4E4A-BD16-534F49491870}" dt="2025-09-15T11:23:07.424" v="1878" actId="1076"/>
          <ac:spMkLst>
            <pc:docMk/>
            <pc:sldMk cId="3893877902" sldId="258"/>
            <ac:spMk id="16" creationId="{9A00B939-426F-0F06-D421-26C1190B6F6B}"/>
          </ac:spMkLst>
        </pc:spChg>
        <pc:spChg chg="add mod">
          <ac:chgData name="Mariia Timofeeva" userId="ed2f9b69-3ae3-4a8a-85d4-5441ebde9499" providerId="ADAL" clId="{791D3311-16D3-4E4A-BD16-534F49491870}" dt="2025-09-15T11:23:07.424" v="1878" actId="1076"/>
          <ac:spMkLst>
            <pc:docMk/>
            <pc:sldMk cId="3893877902" sldId="258"/>
            <ac:spMk id="17" creationId="{A0C4BF67-AECA-EF9A-26F5-B84EDCBC5B6D}"/>
          </ac:spMkLst>
        </pc:spChg>
        <pc:spChg chg="add mod">
          <ac:chgData name="Mariia Timofeeva" userId="ed2f9b69-3ae3-4a8a-85d4-5441ebde9499" providerId="ADAL" clId="{791D3311-16D3-4E4A-BD16-534F49491870}" dt="2025-09-14T12:16:28.981" v="1325"/>
          <ac:spMkLst>
            <pc:docMk/>
            <pc:sldMk cId="3893877902" sldId="258"/>
            <ac:spMk id="18" creationId="{1B31CA26-5EC1-34E1-374D-265BE9FC2E32}"/>
          </ac:spMkLst>
        </pc:spChg>
        <pc:spChg chg="add mod">
          <ac:chgData name="Mariia Timofeeva" userId="ed2f9b69-3ae3-4a8a-85d4-5441ebde9499" providerId="ADAL" clId="{791D3311-16D3-4E4A-BD16-534F49491870}" dt="2025-09-14T12:16:28.981" v="1325"/>
          <ac:spMkLst>
            <pc:docMk/>
            <pc:sldMk cId="3893877902" sldId="258"/>
            <ac:spMk id="19" creationId="{88D73B72-241A-5611-C501-F3EE7E6820F9}"/>
          </ac:spMkLst>
        </pc:spChg>
        <pc:spChg chg="add mod">
          <ac:chgData name="Mariia Timofeeva" userId="ed2f9b69-3ae3-4a8a-85d4-5441ebde9499" providerId="ADAL" clId="{791D3311-16D3-4E4A-BD16-534F49491870}" dt="2025-09-14T12:16:28.981" v="1325"/>
          <ac:spMkLst>
            <pc:docMk/>
            <pc:sldMk cId="3893877902" sldId="258"/>
            <ac:spMk id="20" creationId="{DF0930A3-15AA-FF96-4E7B-5D353C0DFCF3}"/>
          </ac:spMkLst>
        </pc:spChg>
        <pc:spChg chg="add mod">
          <ac:chgData name="Mariia Timofeeva" userId="ed2f9b69-3ae3-4a8a-85d4-5441ebde9499" providerId="ADAL" clId="{791D3311-16D3-4E4A-BD16-534F49491870}" dt="2025-09-14T12:16:28.981" v="1325"/>
          <ac:spMkLst>
            <pc:docMk/>
            <pc:sldMk cId="3893877902" sldId="258"/>
            <ac:spMk id="21" creationId="{62FB965B-F80B-EF1B-EDEA-4342F5CB4167}"/>
          </ac:spMkLst>
        </pc:spChg>
        <pc:spChg chg="add mod">
          <ac:chgData name="Mariia Timofeeva" userId="ed2f9b69-3ae3-4a8a-85d4-5441ebde9499" providerId="ADAL" clId="{791D3311-16D3-4E4A-BD16-534F49491870}" dt="2025-09-14T12:16:28.981" v="1325"/>
          <ac:spMkLst>
            <pc:docMk/>
            <pc:sldMk cId="3893877902" sldId="258"/>
            <ac:spMk id="22" creationId="{F0BFC6E2-5D5C-5D4A-34CE-6B93C81FA631}"/>
          </ac:spMkLst>
        </pc:spChg>
        <pc:spChg chg="add mod">
          <ac:chgData name="Mariia Timofeeva" userId="ed2f9b69-3ae3-4a8a-85d4-5441ebde9499" providerId="ADAL" clId="{791D3311-16D3-4E4A-BD16-534F49491870}" dt="2025-09-15T11:23:07.424" v="1878" actId="1076"/>
          <ac:spMkLst>
            <pc:docMk/>
            <pc:sldMk cId="3893877902" sldId="258"/>
            <ac:spMk id="23" creationId="{9A4D887B-FB56-B694-D2E8-5B9DC9D44A2B}"/>
          </ac:spMkLst>
        </pc:spChg>
        <pc:spChg chg="add mod">
          <ac:chgData name="Mariia Timofeeva" userId="ed2f9b69-3ae3-4a8a-85d4-5441ebde9499" providerId="ADAL" clId="{791D3311-16D3-4E4A-BD16-534F49491870}" dt="2025-09-15T11:23:07.424" v="1878" actId="1076"/>
          <ac:spMkLst>
            <pc:docMk/>
            <pc:sldMk cId="3893877902" sldId="258"/>
            <ac:spMk id="25" creationId="{189411FD-672D-0CD2-9E41-61F21DCF2FCE}"/>
          </ac:spMkLst>
        </pc:spChg>
        <pc:spChg chg="add mod">
          <ac:chgData name="Mariia Timofeeva" userId="ed2f9b69-3ae3-4a8a-85d4-5441ebde9499" providerId="ADAL" clId="{791D3311-16D3-4E4A-BD16-534F49491870}" dt="2025-09-15T11:23:07.424" v="1878" actId="1076"/>
          <ac:spMkLst>
            <pc:docMk/>
            <pc:sldMk cId="3893877902" sldId="258"/>
            <ac:spMk id="26" creationId="{00B6F944-88E3-3B8A-6334-DBA079C06E86}"/>
          </ac:spMkLst>
        </pc:spChg>
        <pc:spChg chg="add del mod">
          <ac:chgData name="Mariia Timofeeva" userId="ed2f9b69-3ae3-4a8a-85d4-5441ebde9499" providerId="ADAL" clId="{791D3311-16D3-4E4A-BD16-534F49491870}" dt="2025-09-14T12:22:00.823" v="1434" actId="21"/>
          <ac:spMkLst>
            <pc:docMk/>
            <pc:sldMk cId="3893877902" sldId="258"/>
            <ac:spMk id="27" creationId="{471364D2-ADCF-F4CF-195A-798995B626A6}"/>
          </ac:spMkLst>
        </pc:spChg>
        <pc:picChg chg="add">
          <ac:chgData name="Mariia Timofeeva" userId="ed2f9b69-3ae3-4a8a-85d4-5441ebde9499" providerId="ADAL" clId="{791D3311-16D3-4E4A-BD16-534F49491870}" dt="2025-09-14T12:09:39.778" v="1204"/>
          <ac:picMkLst>
            <pc:docMk/>
            <pc:sldMk cId="3893877902" sldId="258"/>
            <ac:picMk id="13" creationId="{BE6630A8-BB69-638E-0FE8-194200763E6F}"/>
          </ac:picMkLst>
        </pc:picChg>
        <pc:cxnChg chg="add mod">
          <ac:chgData name="Mariia Timofeeva" userId="ed2f9b69-3ae3-4a8a-85d4-5441ebde9499" providerId="ADAL" clId="{791D3311-16D3-4E4A-BD16-534F49491870}" dt="2025-09-15T11:23:07.424" v="1878" actId="1076"/>
          <ac:cxnSpMkLst>
            <pc:docMk/>
            <pc:sldMk cId="3893877902" sldId="258"/>
            <ac:cxnSpMk id="28" creationId="{E10267CE-E720-B7A4-3D6A-F505204AA98F}"/>
          </ac:cxnSpMkLst>
        </pc:cxnChg>
        <pc:cxnChg chg="add mod">
          <ac:chgData name="Mariia Timofeeva" userId="ed2f9b69-3ae3-4a8a-85d4-5441ebde9499" providerId="ADAL" clId="{791D3311-16D3-4E4A-BD16-534F49491870}" dt="2025-09-14T12:23:24.495" v="1453" actId="1076"/>
          <ac:cxnSpMkLst>
            <pc:docMk/>
            <pc:sldMk cId="3893877902" sldId="258"/>
            <ac:cxnSpMk id="32" creationId="{0C19A10D-4DE5-6A99-472E-958DAA36608F}"/>
          </ac:cxnSpMkLst>
        </pc:cxnChg>
        <pc:cxnChg chg="add mod">
          <ac:chgData name="Mariia Timofeeva" userId="ed2f9b69-3ae3-4a8a-85d4-5441ebde9499" providerId="ADAL" clId="{791D3311-16D3-4E4A-BD16-534F49491870}" dt="2025-09-15T11:23:07.424" v="1878" actId="1076"/>
          <ac:cxnSpMkLst>
            <pc:docMk/>
            <pc:sldMk cId="3893877902" sldId="258"/>
            <ac:cxnSpMk id="33" creationId="{CB9C7B51-514A-007E-BB8C-7D2915E7FE36}"/>
          </ac:cxnSpMkLst>
        </pc:cxnChg>
        <pc:cxnChg chg="add mod">
          <ac:chgData name="Mariia Timofeeva" userId="ed2f9b69-3ae3-4a8a-85d4-5441ebde9499" providerId="ADAL" clId="{791D3311-16D3-4E4A-BD16-534F49491870}" dt="2025-09-14T12:22:55.762" v="1449" actId="1076"/>
          <ac:cxnSpMkLst>
            <pc:docMk/>
            <pc:sldMk cId="3893877902" sldId="258"/>
            <ac:cxnSpMk id="34" creationId="{651A76DF-19C6-433D-B42A-16584469E319}"/>
          </ac:cxnSpMkLst>
        </pc:cxnChg>
        <pc:cxnChg chg="add mod">
          <ac:chgData name="Mariia Timofeeva" userId="ed2f9b69-3ae3-4a8a-85d4-5441ebde9499" providerId="ADAL" clId="{791D3311-16D3-4E4A-BD16-534F49491870}" dt="2025-09-14T12:23:01.169" v="1451" actId="1076"/>
          <ac:cxnSpMkLst>
            <pc:docMk/>
            <pc:sldMk cId="3893877902" sldId="258"/>
            <ac:cxnSpMk id="35" creationId="{12762B5D-3831-C880-1213-73BC60FDB2F9}"/>
          </ac:cxnSpMkLst>
        </pc:cxnChg>
      </pc:sldChg>
      <pc:sldChg chg="addSp delSp modSp new mod ord delAnim modAnim">
        <pc:chgData name="Mariia Timofeeva" userId="ed2f9b69-3ae3-4a8a-85d4-5441ebde9499" providerId="ADAL" clId="{791D3311-16D3-4E4A-BD16-534F49491870}" dt="2025-09-15T12:33:49.739" v="2108" actId="14100"/>
        <pc:sldMkLst>
          <pc:docMk/>
          <pc:sldMk cId="3362638046" sldId="259"/>
        </pc:sldMkLst>
        <pc:spChg chg="add mod">
          <ac:chgData name="Mariia Timofeeva" userId="ed2f9b69-3ae3-4a8a-85d4-5441ebde9499" providerId="ADAL" clId="{791D3311-16D3-4E4A-BD16-534F49491870}" dt="2025-09-15T12:22:38.253" v="2101" actId="20577"/>
          <ac:spMkLst>
            <pc:docMk/>
            <pc:sldMk cId="3362638046" sldId="259"/>
            <ac:spMk id="2" creationId="{1AD52D62-B718-EB55-BCC8-61C7CB06552A}"/>
          </ac:spMkLst>
        </pc:spChg>
        <pc:spChg chg="add mod">
          <ac:chgData name="Mariia Timofeeva" userId="ed2f9b69-3ae3-4a8a-85d4-5441ebde9499" providerId="ADAL" clId="{791D3311-16D3-4E4A-BD16-534F49491870}" dt="2025-09-14T11:35:11.554" v="1140" actId="14100"/>
          <ac:spMkLst>
            <pc:docMk/>
            <pc:sldMk cId="3362638046" sldId="259"/>
            <ac:spMk id="4" creationId="{EE4A8F0A-E192-1EE4-42BC-5D429F693240}"/>
          </ac:spMkLst>
        </pc:spChg>
        <pc:spChg chg="add del mod">
          <ac:chgData name="Mariia Timofeeva" userId="ed2f9b69-3ae3-4a8a-85d4-5441ebde9499" providerId="ADAL" clId="{791D3311-16D3-4E4A-BD16-534F49491870}" dt="2025-09-14T10:36:11.045" v="851" actId="478"/>
          <ac:spMkLst>
            <pc:docMk/>
            <pc:sldMk cId="3362638046" sldId="259"/>
            <ac:spMk id="5" creationId="{02865AF8-FF60-9AC7-8368-B657A6F2C990}"/>
          </ac:spMkLst>
        </pc:spChg>
        <pc:spChg chg="add mod">
          <ac:chgData name="Mariia Timofeeva" userId="ed2f9b69-3ae3-4a8a-85d4-5441ebde9499" providerId="ADAL" clId="{791D3311-16D3-4E4A-BD16-534F49491870}" dt="2025-09-15T12:12:24.937" v="2086" actId="164"/>
          <ac:spMkLst>
            <pc:docMk/>
            <pc:sldMk cId="3362638046" sldId="259"/>
            <ac:spMk id="9" creationId="{CD650279-2151-6785-A789-870D312544A0}"/>
          </ac:spMkLst>
        </pc:spChg>
        <pc:spChg chg="add mod">
          <ac:chgData name="Mariia Timofeeva" userId="ed2f9b69-3ae3-4a8a-85d4-5441ebde9499" providerId="ADAL" clId="{791D3311-16D3-4E4A-BD16-534F49491870}" dt="2025-09-14T10:37:37.785" v="855" actId="1076"/>
          <ac:spMkLst>
            <pc:docMk/>
            <pc:sldMk cId="3362638046" sldId="259"/>
            <ac:spMk id="11" creationId="{AA20016F-0C5B-8DD4-F849-338FBD58DA86}"/>
          </ac:spMkLst>
        </pc:spChg>
        <pc:spChg chg="add mod">
          <ac:chgData name="Mariia Timofeeva" userId="ed2f9b69-3ae3-4a8a-85d4-5441ebde9499" providerId="ADAL" clId="{791D3311-16D3-4E4A-BD16-534F49491870}" dt="2025-09-15T12:09:32.308" v="1991" actId="20577"/>
          <ac:spMkLst>
            <pc:docMk/>
            <pc:sldMk cId="3362638046" sldId="259"/>
            <ac:spMk id="13" creationId="{9A454D93-E584-57F8-A8ED-C40E6CA30E56}"/>
          </ac:spMkLst>
        </pc:spChg>
        <pc:spChg chg="add mod">
          <ac:chgData name="Mariia Timofeeva" userId="ed2f9b69-3ae3-4a8a-85d4-5441ebde9499" providerId="ADAL" clId="{791D3311-16D3-4E4A-BD16-534F49491870}" dt="2025-09-15T12:12:20.182" v="2085" actId="1076"/>
          <ac:spMkLst>
            <pc:docMk/>
            <pc:sldMk cId="3362638046" sldId="259"/>
            <ac:spMk id="15" creationId="{598531F1-FCD1-B277-9D3C-4E5BFE52804C}"/>
          </ac:spMkLst>
        </pc:spChg>
        <pc:grpChg chg="add mod">
          <ac:chgData name="Mariia Timofeeva" userId="ed2f9b69-3ae3-4a8a-85d4-5441ebde9499" providerId="ADAL" clId="{791D3311-16D3-4E4A-BD16-534F49491870}" dt="2025-09-15T12:12:19.153" v="2084" actId="164"/>
          <ac:grpSpMkLst>
            <pc:docMk/>
            <pc:sldMk cId="3362638046" sldId="259"/>
            <ac:grpSpMk id="3" creationId="{8AAACE80-33C3-635D-C29C-9AF0AB6C9CD6}"/>
          </ac:grpSpMkLst>
        </pc:grpChg>
        <pc:grpChg chg="add mod">
          <ac:chgData name="Mariia Timofeeva" userId="ed2f9b69-3ae3-4a8a-85d4-5441ebde9499" providerId="ADAL" clId="{791D3311-16D3-4E4A-BD16-534F49491870}" dt="2025-09-15T12:12:24.937" v="2086" actId="164"/>
          <ac:grpSpMkLst>
            <pc:docMk/>
            <pc:sldMk cId="3362638046" sldId="259"/>
            <ac:grpSpMk id="5" creationId="{0A565874-E1E5-15BF-9538-0C3DDF80FB5B}"/>
          </ac:grpSpMkLst>
        </pc:grpChg>
        <pc:picChg chg="add mod ord modCrop">
          <ac:chgData name="Mariia Timofeeva" userId="ed2f9b69-3ae3-4a8a-85d4-5441ebde9499" providerId="ADAL" clId="{791D3311-16D3-4E4A-BD16-534F49491870}" dt="2025-09-15T12:12:24.937" v="2086" actId="164"/>
          <ac:picMkLst>
            <pc:docMk/>
            <pc:sldMk cId="3362638046" sldId="259"/>
            <ac:picMk id="7" creationId="{034AB731-85B7-A1CA-3CC0-A8579066C4B4}"/>
          </ac:picMkLst>
        </pc:picChg>
        <pc:picChg chg="add mod">
          <ac:chgData name="Mariia Timofeeva" userId="ed2f9b69-3ae3-4a8a-85d4-5441ebde9499" providerId="ADAL" clId="{791D3311-16D3-4E4A-BD16-534F49491870}" dt="2025-09-15T12:33:49.739" v="2108" actId="14100"/>
          <ac:picMkLst>
            <pc:docMk/>
            <pc:sldMk cId="3362638046" sldId="259"/>
            <ac:picMk id="8" creationId="{5DA8D231-734C-7864-49AC-E7E6F2A88A4A}"/>
          </ac:picMkLst>
        </pc:picChg>
        <pc:picChg chg="add del mod">
          <ac:chgData name="Mariia Timofeeva" userId="ed2f9b69-3ae3-4a8a-85d4-5441ebde9499" providerId="ADAL" clId="{791D3311-16D3-4E4A-BD16-534F49491870}" dt="2025-09-15T12:33:26.882" v="2102" actId="478"/>
          <ac:picMkLst>
            <pc:docMk/>
            <pc:sldMk cId="3362638046" sldId="259"/>
            <ac:picMk id="17" creationId="{FE701C8C-52DD-9394-C643-8E8839401F4C}"/>
          </ac:picMkLst>
        </pc:picChg>
      </pc:sldChg>
      <pc:sldChg chg="addSp delSp modSp new mod ord modNotesTx">
        <pc:chgData name="Mariia Timofeeva" userId="ed2f9b69-3ae3-4a8a-85d4-5441ebde9499" providerId="ADAL" clId="{791D3311-16D3-4E4A-BD16-534F49491870}" dt="2025-09-15T11:29:01.190" v="1880"/>
        <pc:sldMkLst>
          <pc:docMk/>
          <pc:sldMk cId="4210638896" sldId="260"/>
        </pc:sldMkLst>
        <pc:spChg chg="add del mod">
          <ac:chgData name="Mariia Timofeeva" userId="ed2f9b69-3ae3-4a8a-85d4-5441ebde9499" providerId="ADAL" clId="{791D3311-16D3-4E4A-BD16-534F49491870}" dt="2025-09-14T11:01:24.762" v="939" actId="21"/>
          <ac:spMkLst>
            <pc:docMk/>
            <pc:sldMk cId="4210638896" sldId="260"/>
            <ac:spMk id="4" creationId="{ACF86CE1-D864-C04B-A5FD-6631DDCD2977}"/>
          </ac:spMkLst>
        </pc:spChg>
        <pc:spChg chg="add mod">
          <ac:chgData name="Mariia Timofeeva" userId="ed2f9b69-3ae3-4a8a-85d4-5441ebde9499" providerId="ADAL" clId="{791D3311-16D3-4E4A-BD16-534F49491870}" dt="2025-09-15T11:07:23.491" v="1862" actId="20577"/>
          <ac:spMkLst>
            <pc:docMk/>
            <pc:sldMk cId="4210638896" sldId="260"/>
            <ac:spMk id="5" creationId="{FA641203-4A44-B20B-9CCC-7A9D9A8EE539}"/>
          </ac:spMkLst>
        </pc:spChg>
        <pc:spChg chg="add mod">
          <ac:chgData name="Mariia Timofeeva" userId="ed2f9b69-3ae3-4a8a-85d4-5441ebde9499" providerId="ADAL" clId="{791D3311-16D3-4E4A-BD16-534F49491870}" dt="2025-09-14T11:01:29.345" v="940" actId="1076"/>
          <ac:spMkLst>
            <pc:docMk/>
            <pc:sldMk cId="4210638896" sldId="260"/>
            <ac:spMk id="6" creationId="{0FB1C7E5-91AC-4F48-D4E3-FE2EE5C22634}"/>
          </ac:spMkLst>
        </pc:spChg>
        <pc:spChg chg="add del mod">
          <ac:chgData name="Mariia Timofeeva" userId="ed2f9b69-3ae3-4a8a-85d4-5441ebde9499" providerId="ADAL" clId="{791D3311-16D3-4E4A-BD16-534F49491870}" dt="2025-09-14T11:01:22.500" v="938" actId="21"/>
          <ac:spMkLst>
            <pc:docMk/>
            <pc:sldMk cId="4210638896" sldId="260"/>
            <ac:spMk id="8" creationId="{6A2E0C74-3D9A-444F-B029-0F8389C6D1FF}"/>
          </ac:spMkLst>
        </pc:spChg>
      </pc:sldChg>
      <pc:sldChg chg="addSp delSp modSp add mod modNotesTx">
        <pc:chgData name="Mariia Timofeeva" userId="ed2f9b69-3ae3-4a8a-85d4-5441ebde9499" providerId="ADAL" clId="{791D3311-16D3-4E4A-BD16-534F49491870}" dt="2025-09-15T11:42:43.931" v="1890" actId="1076"/>
        <pc:sldMkLst>
          <pc:docMk/>
          <pc:sldMk cId="3048647061" sldId="261"/>
        </pc:sldMkLst>
        <pc:spChg chg="add del mod">
          <ac:chgData name="Mariia Timofeeva" userId="ed2f9b69-3ae3-4a8a-85d4-5441ebde9499" providerId="ADAL" clId="{791D3311-16D3-4E4A-BD16-534F49491870}" dt="2025-09-15T11:42:39.846" v="1889" actId="478"/>
          <ac:spMkLst>
            <pc:docMk/>
            <pc:sldMk cId="3048647061" sldId="261"/>
            <ac:spMk id="2" creationId="{F8EF0531-4D79-5CD5-3D1B-49952CA37A18}"/>
          </ac:spMkLst>
        </pc:spChg>
        <pc:spChg chg="add mod">
          <ac:chgData name="Mariia Timofeeva" userId="ed2f9b69-3ae3-4a8a-85d4-5441ebde9499" providerId="ADAL" clId="{791D3311-16D3-4E4A-BD16-534F49491870}" dt="2025-09-15T11:42:43.931" v="1890" actId="1076"/>
          <ac:spMkLst>
            <pc:docMk/>
            <pc:sldMk cId="3048647061" sldId="261"/>
            <ac:spMk id="3" creationId="{3F5273DB-7D2C-27DC-A8ED-265B61A9ABF2}"/>
          </ac:spMkLst>
        </pc:spChg>
        <pc:spChg chg="del">
          <ac:chgData name="Mariia Timofeeva" userId="ed2f9b69-3ae3-4a8a-85d4-5441ebde9499" providerId="ADAL" clId="{791D3311-16D3-4E4A-BD16-534F49491870}" dt="2025-09-14T11:08:03.876" v="1019" actId="21"/>
          <ac:spMkLst>
            <pc:docMk/>
            <pc:sldMk cId="3048647061" sldId="261"/>
            <ac:spMk id="4" creationId="{2A1BD3A7-3FDE-67DF-CF58-EEA8BC1CDAA7}"/>
          </ac:spMkLst>
        </pc:spChg>
        <pc:spChg chg="add mod">
          <ac:chgData name="Mariia Timofeeva" userId="ed2f9b69-3ae3-4a8a-85d4-5441ebde9499" providerId="ADAL" clId="{791D3311-16D3-4E4A-BD16-534F49491870}" dt="2025-09-14T12:43:59.877" v="1749" actId="1076"/>
          <ac:spMkLst>
            <pc:docMk/>
            <pc:sldMk cId="3048647061" sldId="261"/>
            <ac:spMk id="5" creationId="{8CBBE895-7DA8-5846-4838-462A5D5AF074}"/>
          </ac:spMkLst>
        </pc:spChg>
        <pc:spChg chg="add mod">
          <ac:chgData name="Mariia Timofeeva" userId="ed2f9b69-3ae3-4a8a-85d4-5441ebde9499" providerId="ADAL" clId="{791D3311-16D3-4E4A-BD16-534F49491870}" dt="2025-09-14T12:39:25.062" v="1699" actId="1076"/>
          <ac:spMkLst>
            <pc:docMk/>
            <pc:sldMk cId="3048647061" sldId="261"/>
            <ac:spMk id="6" creationId="{F4285F96-2C20-CA2A-58F2-0C0F77DB5685}"/>
          </ac:spMkLst>
        </pc:spChg>
        <pc:spChg chg="add mod">
          <ac:chgData name="Mariia Timofeeva" userId="ed2f9b69-3ae3-4a8a-85d4-5441ebde9499" providerId="ADAL" clId="{791D3311-16D3-4E4A-BD16-534F49491870}" dt="2025-09-14T12:38:57.012" v="1693" actId="1076"/>
          <ac:spMkLst>
            <pc:docMk/>
            <pc:sldMk cId="3048647061" sldId="261"/>
            <ac:spMk id="7" creationId="{84AF9335-9CD3-584C-6A6B-0CA68BDE31C1}"/>
          </ac:spMkLst>
        </pc:spChg>
        <pc:spChg chg="add mod">
          <ac:chgData name="Mariia Timofeeva" userId="ed2f9b69-3ae3-4a8a-85d4-5441ebde9499" providerId="ADAL" clId="{791D3311-16D3-4E4A-BD16-534F49491870}" dt="2025-09-14T12:38:24.794" v="1686" actId="14100"/>
          <ac:spMkLst>
            <pc:docMk/>
            <pc:sldMk cId="3048647061" sldId="261"/>
            <ac:spMk id="8" creationId="{481A6FCA-883F-813F-1E8A-0CC0C857F851}"/>
          </ac:spMkLst>
        </pc:spChg>
        <pc:spChg chg="add mod">
          <ac:chgData name="Mariia Timofeeva" userId="ed2f9b69-3ae3-4a8a-85d4-5441ebde9499" providerId="ADAL" clId="{791D3311-16D3-4E4A-BD16-534F49491870}" dt="2025-09-14T12:40:14.188" v="1715" actId="1076"/>
          <ac:spMkLst>
            <pc:docMk/>
            <pc:sldMk cId="3048647061" sldId="261"/>
            <ac:spMk id="9" creationId="{2DB3B614-1E00-5A1A-DF83-9AB0DBC55297}"/>
          </ac:spMkLst>
        </pc:spChg>
        <pc:spChg chg="add mod">
          <ac:chgData name="Mariia Timofeeva" userId="ed2f9b69-3ae3-4a8a-85d4-5441ebde9499" providerId="ADAL" clId="{791D3311-16D3-4E4A-BD16-534F49491870}" dt="2025-09-14T12:40:03.537" v="1712" actId="1076"/>
          <ac:spMkLst>
            <pc:docMk/>
            <pc:sldMk cId="3048647061" sldId="261"/>
            <ac:spMk id="10" creationId="{09517579-8175-5B42-5B89-1A5DA957A0A2}"/>
          </ac:spMkLst>
        </pc:spChg>
        <pc:spChg chg="add mod">
          <ac:chgData name="Mariia Timofeeva" userId="ed2f9b69-3ae3-4a8a-85d4-5441ebde9499" providerId="ADAL" clId="{791D3311-16D3-4E4A-BD16-534F49491870}" dt="2025-09-14T12:40:40.925" v="1724" actId="1076"/>
          <ac:spMkLst>
            <pc:docMk/>
            <pc:sldMk cId="3048647061" sldId="261"/>
            <ac:spMk id="11" creationId="{48F903E4-02D1-A5FC-6643-6D421EA3DBDE}"/>
          </ac:spMkLst>
        </pc:spChg>
        <pc:spChg chg="add mod">
          <ac:chgData name="Mariia Timofeeva" userId="ed2f9b69-3ae3-4a8a-85d4-5441ebde9499" providerId="ADAL" clId="{791D3311-16D3-4E4A-BD16-534F49491870}" dt="2025-09-14T12:38:24.794" v="1686" actId="14100"/>
          <ac:spMkLst>
            <pc:docMk/>
            <pc:sldMk cId="3048647061" sldId="261"/>
            <ac:spMk id="12" creationId="{00231A86-8436-3761-4E44-82F95692DB7F}"/>
          </ac:spMkLst>
        </pc:spChg>
        <pc:spChg chg="add mod">
          <ac:chgData name="Mariia Timofeeva" userId="ed2f9b69-3ae3-4a8a-85d4-5441ebde9499" providerId="ADAL" clId="{791D3311-16D3-4E4A-BD16-534F49491870}" dt="2025-09-14T12:40:32.143" v="1720" actId="1076"/>
          <ac:spMkLst>
            <pc:docMk/>
            <pc:sldMk cId="3048647061" sldId="261"/>
            <ac:spMk id="13" creationId="{FC14B105-4E91-0E9F-791A-CE28B0AC9AD6}"/>
          </ac:spMkLst>
        </pc:spChg>
        <pc:spChg chg="add mod">
          <ac:chgData name="Mariia Timofeeva" userId="ed2f9b69-3ae3-4a8a-85d4-5441ebde9499" providerId="ADAL" clId="{791D3311-16D3-4E4A-BD16-534F49491870}" dt="2025-09-14T12:38:49.677" v="1691" actId="1076"/>
          <ac:spMkLst>
            <pc:docMk/>
            <pc:sldMk cId="3048647061" sldId="261"/>
            <ac:spMk id="14" creationId="{214C0967-26CB-A4CB-8084-EAAB3515D9CC}"/>
          </ac:spMkLst>
        </pc:spChg>
        <pc:spChg chg="add del">
          <ac:chgData name="Mariia Timofeeva" userId="ed2f9b69-3ae3-4a8a-85d4-5441ebde9499" providerId="ADAL" clId="{791D3311-16D3-4E4A-BD16-534F49491870}" dt="2025-09-14T12:41:12.788" v="1726" actId="11529"/>
          <ac:spMkLst>
            <pc:docMk/>
            <pc:sldMk cId="3048647061" sldId="261"/>
            <ac:spMk id="24" creationId="{6E4F9DDE-EB2F-2ECC-C17D-32EAA001B653}"/>
          </ac:spMkLst>
        </pc:spChg>
        <pc:spChg chg="add del">
          <ac:chgData name="Mariia Timofeeva" userId="ed2f9b69-3ae3-4a8a-85d4-5441ebde9499" providerId="ADAL" clId="{791D3311-16D3-4E4A-BD16-534F49491870}" dt="2025-09-14T12:46:49.478" v="1772" actId="11529"/>
          <ac:spMkLst>
            <pc:docMk/>
            <pc:sldMk cId="3048647061" sldId="261"/>
            <ac:spMk id="57" creationId="{96BF3E99-E7F2-1CFA-8D7D-B73E765C0BF7}"/>
          </ac:spMkLst>
        </pc:spChg>
        <pc:spChg chg="add mod ord">
          <ac:chgData name="Mariia Timofeeva" userId="ed2f9b69-3ae3-4a8a-85d4-5441ebde9499" providerId="ADAL" clId="{791D3311-16D3-4E4A-BD16-534F49491870}" dt="2025-09-14T12:49:20.578" v="1792" actId="1076"/>
          <ac:spMkLst>
            <pc:docMk/>
            <pc:sldMk cId="3048647061" sldId="261"/>
            <ac:spMk id="58" creationId="{0E1DACE1-2859-7205-DD36-5C5D349E9118}"/>
          </ac:spMkLst>
        </pc:spChg>
        <pc:spChg chg="add mod">
          <ac:chgData name="Mariia Timofeeva" userId="ed2f9b69-3ae3-4a8a-85d4-5441ebde9499" providerId="ADAL" clId="{791D3311-16D3-4E4A-BD16-534F49491870}" dt="2025-09-14T12:49:52.087" v="1817" actId="1076"/>
          <ac:spMkLst>
            <pc:docMk/>
            <pc:sldMk cId="3048647061" sldId="261"/>
            <ac:spMk id="60" creationId="{3445A06B-C8EE-D70A-C724-7A8015891DD0}"/>
          </ac:spMkLst>
        </pc:spChg>
        <pc:cxnChg chg="add mod">
          <ac:chgData name="Mariia Timofeeva" userId="ed2f9b69-3ae3-4a8a-85d4-5441ebde9499" providerId="ADAL" clId="{791D3311-16D3-4E4A-BD16-534F49491870}" dt="2025-09-14T12:39:30.738" v="1701" actId="14100"/>
          <ac:cxnSpMkLst>
            <pc:docMk/>
            <pc:sldMk cId="3048647061" sldId="261"/>
            <ac:cxnSpMk id="15" creationId="{D45D16E0-3A37-1ECC-A6B0-CFFE11077E3A}"/>
          </ac:cxnSpMkLst>
        </pc:cxnChg>
        <pc:cxnChg chg="add del mod">
          <ac:chgData name="Mariia Timofeeva" userId="ed2f9b69-3ae3-4a8a-85d4-5441ebde9499" providerId="ADAL" clId="{791D3311-16D3-4E4A-BD16-534F49491870}" dt="2025-09-14T12:39:49.887" v="1707" actId="478"/>
          <ac:cxnSpMkLst>
            <pc:docMk/>
            <pc:sldMk cId="3048647061" sldId="261"/>
            <ac:cxnSpMk id="17" creationId="{13B6EA2C-AB34-CE24-F75C-5111AE31A259}"/>
          </ac:cxnSpMkLst>
        </pc:cxnChg>
        <pc:cxnChg chg="add mod">
          <ac:chgData name="Mariia Timofeeva" userId="ed2f9b69-3ae3-4a8a-85d4-5441ebde9499" providerId="ADAL" clId="{791D3311-16D3-4E4A-BD16-534F49491870}" dt="2025-09-14T12:40:02.012" v="1711" actId="1076"/>
          <ac:cxnSpMkLst>
            <pc:docMk/>
            <pc:sldMk cId="3048647061" sldId="261"/>
            <ac:cxnSpMk id="19" creationId="{4D408476-1597-02EE-95EC-80918AF7FDFB}"/>
          </ac:cxnSpMkLst>
        </pc:cxnChg>
        <pc:cxnChg chg="add mod">
          <ac:chgData name="Mariia Timofeeva" userId="ed2f9b69-3ae3-4a8a-85d4-5441ebde9499" providerId="ADAL" clId="{791D3311-16D3-4E4A-BD16-534F49491870}" dt="2025-09-14T12:40:10.760" v="1714" actId="1076"/>
          <ac:cxnSpMkLst>
            <pc:docMk/>
            <pc:sldMk cId="3048647061" sldId="261"/>
            <ac:cxnSpMk id="20" creationId="{793C2B04-0DA8-8DF8-5E17-0703BA26F2F1}"/>
          </ac:cxnSpMkLst>
        </pc:cxnChg>
        <pc:cxnChg chg="add mod">
          <ac:chgData name="Mariia Timofeeva" userId="ed2f9b69-3ae3-4a8a-85d4-5441ebde9499" providerId="ADAL" clId="{791D3311-16D3-4E4A-BD16-534F49491870}" dt="2025-09-14T12:40:38.953" v="1723" actId="14100"/>
          <ac:cxnSpMkLst>
            <pc:docMk/>
            <pc:sldMk cId="3048647061" sldId="261"/>
            <ac:cxnSpMk id="21" creationId="{A00AF8B7-B634-7550-D1E5-17D7174E8380}"/>
          </ac:cxnSpMkLst>
        </pc:cxnChg>
        <pc:cxnChg chg="add mod">
          <ac:chgData name="Mariia Timofeeva" userId="ed2f9b69-3ae3-4a8a-85d4-5441ebde9499" providerId="ADAL" clId="{791D3311-16D3-4E4A-BD16-534F49491870}" dt="2025-09-14T12:41:37.973" v="1730" actId="13822"/>
          <ac:cxnSpMkLst>
            <pc:docMk/>
            <pc:sldMk cId="3048647061" sldId="261"/>
            <ac:cxnSpMk id="26" creationId="{DCE127B9-6398-DFD5-5798-92B57EE95A68}"/>
          </ac:cxnSpMkLst>
        </pc:cxnChg>
        <pc:cxnChg chg="add mod">
          <ac:chgData name="Mariia Timofeeva" userId="ed2f9b69-3ae3-4a8a-85d4-5441ebde9499" providerId="ADAL" clId="{791D3311-16D3-4E4A-BD16-534F49491870}" dt="2025-09-14T12:41:34.904" v="1729" actId="13822"/>
          <ac:cxnSpMkLst>
            <pc:docMk/>
            <pc:sldMk cId="3048647061" sldId="261"/>
            <ac:cxnSpMk id="28" creationId="{CA33478F-F707-F4D2-BF46-8DEF8A5EE741}"/>
          </ac:cxnSpMkLst>
        </pc:cxnChg>
        <pc:cxnChg chg="add del mod">
          <ac:chgData name="Mariia Timofeeva" userId="ed2f9b69-3ae3-4a8a-85d4-5441ebde9499" providerId="ADAL" clId="{791D3311-16D3-4E4A-BD16-534F49491870}" dt="2025-09-14T12:42:04.212" v="1732" actId="11529"/>
          <ac:cxnSpMkLst>
            <pc:docMk/>
            <pc:sldMk cId="3048647061" sldId="261"/>
            <ac:cxnSpMk id="30" creationId="{185F53E8-77D0-2BFC-4EB2-141E75DE14B7}"/>
          </ac:cxnSpMkLst>
        </pc:cxnChg>
        <pc:cxnChg chg="add mod">
          <ac:chgData name="Mariia Timofeeva" userId="ed2f9b69-3ae3-4a8a-85d4-5441ebde9499" providerId="ADAL" clId="{791D3311-16D3-4E4A-BD16-534F49491870}" dt="2025-09-14T12:42:57.845" v="1737" actId="13822"/>
          <ac:cxnSpMkLst>
            <pc:docMk/>
            <pc:sldMk cId="3048647061" sldId="261"/>
            <ac:cxnSpMk id="32" creationId="{1E4B2A81-6E0F-FD41-E178-78B863EE226F}"/>
          </ac:cxnSpMkLst>
        </pc:cxnChg>
        <pc:cxnChg chg="add mod">
          <ac:chgData name="Mariia Timofeeva" userId="ed2f9b69-3ae3-4a8a-85d4-5441ebde9499" providerId="ADAL" clId="{791D3311-16D3-4E4A-BD16-534F49491870}" dt="2025-09-14T12:42:52.333" v="1736" actId="14100"/>
          <ac:cxnSpMkLst>
            <pc:docMk/>
            <pc:sldMk cId="3048647061" sldId="261"/>
            <ac:cxnSpMk id="33" creationId="{7017AF21-EC6D-E256-09A6-94DDD8140E9C}"/>
          </ac:cxnSpMkLst>
        </pc:cxnChg>
        <pc:cxnChg chg="add mod">
          <ac:chgData name="Mariia Timofeeva" userId="ed2f9b69-3ae3-4a8a-85d4-5441ebde9499" providerId="ADAL" clId="{791D3311-16D3-4E4A-BD16-534F49491870}" dt="2025-09-14T12:43:29.693" v="1740" actId="14100"/>
          <ac:cxnSpMkLst>
            <pc:docMk/>
            <pc:sldMk cId="3048647061" sldId="261"/>
            <ac:cxnSpMk id="35" creationId="{28FB61D3-7E5B-73F7-9AD4-E9508D8DDB18}"/>
          </ac:cxnSpMkLst>
        </pc:cxnChg>
        <pc:cxnChg chg="add mod">
          <ac:chgData name="Mariia Timofeeva" userId="ed2f9b69-3ae3-4a8a-85d4-5441ebde9499" providerId="ADAL" clId="{791D3311-16D3-4E4A-BD16-534F49491870}" dt="2025-09-14T12:44:07.719" v="1752" actId="14100"/>
          <ac:cxnSpMkLst>
            <pc:docMk/>
            <pc:sldMk cId="3048647061" sldId="261"/>
            <ac:cxnSpMk id="38" creationId="{3A7285BD-8430-D7A9-48F7-FABF76DF16B5}"/>
          </ac:cxnSpMkLst>
        </pc:cxnChg>
        <pc:cxnChg chg="add mod">
          <ac:chgData name="Mariia Timofeeva" userId="ed2f9b69-3ae3-4a8a-85d4-5441ebde9499" providerId="ADAL" clId="{791D3311-16D3-4E4A-BD16-534F49491870}" dt="2025-09-14T12:44:02.011" v="1750" actId="14100"/>
          <ac:cxnSpMkLst>
            <pc:docMk/>
            <pc:sldMk cId="3048647061" sldId="261"/>
            <ac:cxnSpMk id="40" creationId="{85B1385D-67FF-3DDF-F15F-C7A9CEDEBC75}"/>
          </ac:cxnSpMkLst>
        </pc:cxnChg>
        <pc:cxnChg chg="add mod">
          <ac:chgData name="Mariia Timofeeva" userId="ed2f9b69-3ae3-4a8a-85d4-5441ebde9499" providerId="ADAL" clId="{791D3311-16D3-4E4A-BD16-534F49491870}" dt="2025-09-14T12:47:42.775" v="1786" actId="1076"/>
          <ac:cxnSpMkLst>
            <pc:docMk/>
            <pc:sldMk cId="3048647061" sldId="261"/>
            <ac:cxnSpMk id="45" creationId="{0CBE152B-F40B-A5F4-901E-9942D1C24F87}"/>
          </ac:cxnSpMkLst>
        </pc:cxnChg>
        <pc:cxnChg chg="add mod">
          <ac:chgData name="Mariia Timofeeva" userId="ed2f9b69-3ae3-4a8a-85d4-5441ebde9499" providerId="ADAL" clId="{791D3311-16D3-4E4A-BD16-534F49491870}" dt="2025-09-14T12:44:43.562" v="1759" actId="1076"/>
          <ac:cxnSpMkLst>
            <pc:docMk/>
            <pc:sldMk cId="3048647061" sldId="261"/>
            <ac:cxnSpMk id="47" creationId="{39EEAB20-0257-8919-2560-0916085C1AF1}"/>
          </ac:cxnSpMkLst>
        </pc:cxnChg>
        <pc:cxnChg chg="add mod">
          <ac:chgData name="Mariia Timofeeva" userId="ed2f9b69-3ae3-4a8a-85d4-5441ebde9499" providerId="ADAL" clId="{791D3311-16D3-4E4A-BD16-534F49491870}" dt="2025-09-14T12:45:56.985" v="1768" actId="14100"/>
          <ac:cxnSpMkLst>
            <pc:docMk/>
            <pc:sldMk cId="3048647061" sldId="261"/>
            <ac:cxnSpMk id="49" creationId="{84BD6E45-5448-BBDE-1D6F-113D3D9B6A2E}"/>
          </ac:cxnSpMkLst>
        </pc:cxnChg>
        <pc:cxnChg chg="add mod">
          <ac:chgData name="Mariia Timofeeva" userId="ed2f9b69-3ae3-4a8a-85d4-5441ebde9499" providerId="ADAL" clId="{791D3311-16D3-4E4A-BD16-534F49491870}" dt="2025-09-14T12:45:44.961" v="1766" actId="1076"/>
          <ac:cxnSpMkLst>
            <pc:docMk/>
            <pc:sldMk cId="3048647061" sldId="261"/>
            <ac:cxnSpMk id="51" creationId="{629DB6A8-B680-77A4-B3FD-56DBBB94C672}"/>
          </ac:cxnSpMkLst>
        </pc:cxnChg>
        <pc:cxnChg chg="add del">
          <ac:chgData name="Mariia Timofeeva" userId="ed2f9b69-3ae3-4a8a-85d4-5441ebde9499" providerId="ADAL" clId="{791D3311-16D3-4E4A-BD16-534F49491870}" dt="2025-09-14T12:46:18.412" v="1770" actId="11529"/>
          <ac:cxnSpMkLst>
            <pc:docMk/>
            <pc:sldMk cId="3048647061" sldId="261"/>
            <ac:cxnSpMk id="56" creationId="{547FFDAA-B037-F1F5-A6DA-B0407B18A07B}"/>
          </ac:cxnSpMkLst>
        </pc:cxnChg>
      </pc:sldChg>
      <pc:sldChg chg="addSp delSp modSp new del mod modNotesTx">
        <pc:chgData name="Mariia Timofeeva" userId="ed2f9b69-3ae3-4a8a-85d4-5441ebde9499" providerId="ADAL" clId="{791D3311-16D3-4E4A-BD16-534F49491870}" dt="2025-09-14T11:13:39.088" v="1115" actId="2696"/>
        <pc:sldMkLst>
          <pc:docMk/>
          <pc:sldMk cId="2914039068" sldId="262"/>
        </pc:sldMkLst>
        <pc:spChg chg="add mod">
          <ac:chgData name="Mariia Timofeeva" userId="ed2f9b69-3ae3-4a8a-85d4-5441ebde9499" providerId="ADAL" clId="{791D3311-16D3-4E4A-BD16-534F49491870}" dt="2025-09-14T11:04:47.328" v="988" actId="20577"/>
          <ac:spMkLst>
            <pc:docMk/>
            <pc:sldMk cId="2914039068" sldId="262"/>
            <ac:spMk id="6" creationId="{7BB88193-5B44-46D7-52E9-D3F74012DEEF}"/>
          </ac:spMkLst>
        </pc:spChg>
      </pc:sldChg>
      <pc:sldChg chg="addSp delSp modSp new mod">
        <pc:chgData name="Mariia Timofeeva" userId="ed2f9b69-3ae3-4a8a-85d4-5441ebde9499" providerId="ADAL" clId="{791D3311-16D3-4E4A-BD16-534F49491870}" dt="2025-09-15T12:08:56.996" v="1989" actId="20577"/>
        <pc:sldMkLst>
          <pc:docMk/>
          <pc:sldMk cId="2682957654" sldId="263"/>
        </pc:sldMkLst>
        <pc:spChg chg="add mod">
          <ac:chgData name="Mariia Timofeeva" userId="ed2f9b69-3ae3-4a8a-85d4-5441ebde9499" providerId="ADAL" clId="{791D3311-16D3-4E4A-BD16-534F49491870}" dt="2025-09-14T11:14:11.521" v="1127" actId="20577"/>
          <ac:spMkLst>
            <pc:docMk/>
            <pc:sldMk cId="2682957654" sldId="263"/>
            <ac:spMk id="4" creationId="{8027C288-2662-4A69-B018-804E08E07E4C}"/>
          </ac:spMkLst>
        </pc:spChg>
        <pc:spChg chg="add mod">
          <ac:chgData name="Mariia Timofeeva" userId="ed2f9b69-3ae3-4a8a-85d4-5441ebde9499" providerId="ADAL" clId="{791D3311-16D3-4E4A-BD16-534F49491870}" dt="2025-09-15T12:08:56.996" v="1989" actId="20577"/>
          <ac:spMkLst>
            <pc:docMk/>
            <pc:sldMk cId="2682957654" sldId="263"/>
            <ac:spMk id="5" creationId="{FF416AAA-F1F9-B413-E32D-82F90B78DA28}"/>
          </ac:spMkLst>
        </pc:spChg>
      </pc:sldChg>
      <pc:sldChg chg="addSp delSp modSp new mod">
        <pc:chgData name="Mariia Timofeeva" userId="ed2f9b69-3ae3-4a8a-85d4-5441ebde9499" providerId="ADAL" clId="{791D3311-16D3-4E4A-BD16-534F49491870}" dt="2025-09-15T11:41:20.763" v="1888" actId="20577"/>
        <pc:sldMkLst>
          <pc:docMk/>
          <pc:sldMk cId="3463502355" sldId="264"/>
        </pc:sldMkLst>
        <pc:spChg chg="del">
          <ac:chgData name="Mariia Timofeeva" userId="ed2f9b69-3ae3-4a8a-85d4-5441ebde9499" providerId="ADAL" clId="{791D3311-16D3-4E4A-BD16-534F49491870}" dt="2025-09-14T11:03:16.071" v="976" actId="478"/>
          <ac:spMkLst>
            <pc:docMk/>
            <pc:sldMk cId="3463502355" sldId="264"/>
            <ac:spMk id="2" creationId="{D9501CC3-BBCC-EB38-A84F-503C4EFEF577}"/>
          </ac:spMkLst>
        </pc:spChg>
        <pc:spChg chg="del">
          <ac:chgData name="Mariia Timofeeva" userId="ed2f9b69-3ae3-4a8a-85d4-5441ebde9499" providerId="ADAL" clId="{791D3311-16D3-4E4A-BD16-534F49491870}" dt="2025-09-14T11:03:16.071" v="976" actId="478"/>
          <ac:spMkLst>
            <pc:docMk/>
            <pc:sldMk cId="3463502355" sldId="264"/>
            <ac:spMk id="3" creationId="{79A933D8-9038-F4FE-414D-50116ED56DCB}"/>
          </ac:spMkLst>
        </pc:spChg>
        <pc:spChg chg="add mod">
          <ac:chgData name="Mariia Timofeeva" userId="ed2f9b69-3ae3-4a8a-85d4-5441ebde9499" providerId="ADAL" clId="{791D3311-16D3-4E4A-BD16-534F49491870}" dt="2025-09-15T11:41:20.763" v="1888" actId="20577"/>
          <ac:spMkLst>
            <pc:docMk/>
            <pc:sldMk cId="3463502355" sldId="264"/>
            <ac:spMk id="4" creationId="{FDCE801F-7A5C-F540-FF44-C645706FD6EA}"/>
          </ac:spMkLst>
        </pc:spChg>
        <pc:spChg chg="add mod">
          <ac:chgData name="Mariia Timofeeva" userId="ed2f9b69-3ae3-4a8a-85d4-5441ebde9499" providerId="ADAL" clId="{791D3311-16D3-4E4A-BD16-534F49491870}" dt="2025-09-14T11:13:49.710" v="1117" actId="1076"/>
          <ac:spMkLst>
            <pc:docMk/>
            <pc:sldMk cId="3463502355" sldId="264"/>
            <ac:spMk id="8" creationId="{C8C421C7-F546-409A-3FD6-82428C2D1214}"/>
          </ac:spMkLst>
        </pc:spChg>
        <pc:graphicFrameChg chg="add mod">
          <ac:chgData name="Mariia Timofeeva" userId="ed2f9b69-3ae3-4a8a-85d4-5441ebde9499" providerId="ADAL" clId="{791D3311-16D3-4E4A-BD16-534F49491870}" dt="2025-09-14T11:06:12.395" v="994"/>
          <ac:graphicFrameMkLst>
            <pc:docMk/>
            <pc:sldMk cId="3463502355" sldId="264"/>
            <ac:graphicFrameMk id="9" creationId="{1C735956-E188-7C88-EC21-901F5B8FA2E4}"/>
          </ac:graphicFrameMkLst>
        </pc:graphicFrameChg>
        <pc:picChg chg="add del mod">
          <ac:chgData name="Mariia Timofeeva" userId="ed2f9b69-3ae3-4a8a-85d4-5441ebde9499" providerId="ADAL" clId="{791D3311-16D3-4E4A-BD16-534F49491870}" dt="2025-09-14T11:06:23.583" v="996" actId="21"/>
          <ac:picMkLst>
            <pc:docMk/>
            <pc:sldMk cId="3463502355" sldId="264"/>
            <ac:picMk id="5" creationId="{A930AF4D-F27F-79AE-5478-9DFFD1A22BE6}"/>
          </ac:picMkLst>
        </pc:picChg>
        <pc:picChg chg="add mod">
          <ac:chgData name="Mariia Timofeeva" userId="ed2f9b69-3ae3-4a8a-85d4-5441ebde9499" providerId="ADAL" clId="{791D3311-16D3-4E4A-BD16-534F49491870}" dt="2025-09-14T11:06:46.957" v="1003" actId="14100"/>
          <ac:picMkLst>
            <pc:docMk/>
            <pc:sldMk cId="3463502355" sldId="264"/>
            <ac:picMk id="6" creationId="{385F13B1-4952-3B8D-E910-54A85F383923}"/>
          </ac:picMkLst>
        </pc:picChg>
        <pc:picChg chg="add mod modCrop">
          <ac:chgData name="Mariia Timofeeva" userId="ed2f9b69-3ae3-4a8a-85d4-5441ebde9499" providerId="ADAL" clId="{791D3311-16D3-4E4A-BD16-534F49491870}" dt="2025-09-14T11:13:43.378" v="1116" actId="1076"/>
          <ac:picMkLst>
            <pc:docMk/>
            <pc:sldMk cId="3463502355" sldId="264"/>
            <ac:picMk id="10" creationId="{BE4402F9-1E6B-706D-ECDE-15373E906A10}"/>
          </ac:picMkLst>
        </pc:picChg>
      </pc:sldChg>
      <pc:sldChg chg="addSp delSp modSp new mod">
        <pc:chgData name="Mariia Timofeeva" userId="ed2f9b69-3ae3-4a8a-85d4-5441ebde9499" providerId="ADAL" clId="{791D3311-16D3-4E4A-BD16-534F49491870}" dt="2025-09-15T12:07:56.463" v="1943" actId="1076"/>
        <pc:sldMkLst>
          <pc:docMk/>
          <pc:sldMk cId="741178744" sldId="265"/>
        </pc:sldMkLst>
        <pc:spChg chg="del">
          <ac:chgData name="Mariia Timofeeva" userId="ed2f9b69-3ae3-4a8a-85d4-5441ebde9499" providerId="ADAL" clId="{791D3311-16D3-4E4A-BD16-534F49491870}" dt="2025-09-14T11:08:25.786" v="1022" actId="478"/>
          <ac:spMkLst>
            <pc:docMk/>
            <pc:sldMk cId="741178744" sldId="265"/>
            <ac:spMk id="2" creationId="{72CB9BA9-4F60-C7D1-2EE9-3F56B9455702}"/>
          </ac:spMkLst>
        </pc:spChg>
        <pc:spChg chg="add mod">
          <ac:chgData name="Mariia Timofeeva" userId="ed2f9b69-3ae3-4a8a-85d4-5441ebde9499" providerId="ADAL" clId="{791D3311-16D3-4E4A-BD16-534F49491870}" dt="2025-09-15T12:07:13.632" v="1906" actId="1076"/>
          <ac:spMkLst>
            <pc:docMk/>
            <pc:sldMk cId="741178744" sldId="265"/>
            <ac:spMk id="3" creationId="{72E05A3A-5D74-FB34-5E5E-BD48C0DDD904}"/>
          </ac:spMkLst>
        </pc:spChg>
        <pc:spChg chg="del">
          <ac:chgData name="Mariia Timofeeva" userId="ed2f9b69-3ae3-4a8a-85d4-5441ebde9499" providerId="ADAL" clId="{791D3311-16D3-4E4A-BD16-534F49491870}" dt="2025-09-14T11:08:25.786" v="1022" actId="478"/>
          <ac:spMkLst>
            <pc:docMk/>
            <pc:sldMk cId="741178744" sldId="265"/>
            <ac:spMk id="3" creationId="{CF7A525D-69B3-AAD3-18C4-B61176CFF3F2}"/>
          </ac:spMkLst>
        </pc:spChg>
        <pc:spChg chg="add mod">
          <ac:chgData name="Mariia Timofeeva" userId="ed2f9b69-3ae3-4a8a-85d4-5441ebde9499" providerId="ADAL" clId="{791D3311-16D3-4E4A-BD16-534F49491870}" dt="2025-09-15T12:07:56.463" v="1943" actId="1076"/>
          <ac:spMkLst>
            <pc:docMk/>
            <pc:sldMk cId="741178744" sldId="265"/>
            <ac:spMk id="4" creationId="{766060EC-3D86-896E-8D05-D6DFFA6B7117}"/>
          </ac:spMkLst>
        </pc:spChg>
        <pc:spChg chg="add mod">
          <ac:chgData name="Mariia Timofeeva" userId="ed2f9b69-3ae3-4a8a-85d4-5441ebde9499" providerId="ADAL" clId="{791D3311-16D3-4E4A-BD16-534F49491870}" dt="2025-09-15T12:07:53.285" v="1942" actId="1076"/>
          <ac:spMkLst>
            <pc:docMk/>
            <pc:sldMk cId="741178744" sldId="265"/>
            <ac:spMk id="9" creationId="{A0116514-E73A-DFA8-7776-8F77B0F94A92}"/>
          </ac:spMkLst>
        </pc:spChg>
        <pc:spChg chg="add mod">
          <ac:chgData name="Mariia Timofeeva" userId="ed2f9b69-3ae3-4a8a-85d4-5441ebde9499" providerId="ADAL" clId="{791D3311-16D3-4E4A-BD16-534F49491870}" dt="2025-09-14T11:13:34.655" v="1114" actId="1076"/>
          <ac:spMkLst>
            <pc:docMk/>
            <pc:sldMk cId="741178744" sldId="265"/>
            <ac:spMk id="10" creationId="{A7C5E32C-925B-452F-DE8F-F1E2398F007D}"/>
          </ac:spMkLst>
        </pc:spChg>
        <pc:picChg chg="add mod modCrop">
          <ac:chgData name="Mariia Timofeeva" userId="ed2f9b69-3ae3-4a8a-85d4-5441ebde9499" providerId="ADAL" clId="{791D3311-16D3-4E4A-BD16-534F49491870}" dt="2025-09-15T12:07:05.556" v="1905" actId="1076"/>
          <ac:picMkLst>
            <pc:docMk/>
            <pc:sldMk cId="741178744" sldId="265"/>
            <ac:picMk id="5" creationId="{63E15C4E-F0EC-0938-E520-0785C2319A00}"/>
          </ac:picMkLst>
        </pc:picChg>
        <pc:picChg chg="add mod modCrop">
          <ac:chgData name="Mariia Timofeeva" userId="ed2f9b69-3ae3-4a8a-85d4-5441ebde9499" providerId="ADAL" clId="{791D3311-16D3-4E4A-BD16-534F49491870}" dt="2025-09-14T11:13:31.848" v="1113" actId="1076"/>
          <ac:picMkLst>
            <pc:docMk/>
            <pc:sldMk cId="741178744" sldId="265"/>
            <ac:picMk id="6" creationId="{A443DDF0-3661-F182-C623-8148AEC5F078}"/>
          </ac:picMkLst>
        </pc:picChg>
        <pc:picChg chg="add mod">
          <ac:chgData name="Mariia Timofeeva" userId="ed2f9b69-3ae3-4a8a-85d4-5441ebde9499" providerId="ADAL" clId="{791D3311-16D3-4E4A-BD16-534F49491870}" dt="2025-09-14T11:13:31.848" v="1113" actId="1076"/>
          <ac:picMkLst>
            <pc:docMk/>
            <pc:sldMk cId="741178744" sldId="265"/>
            <ac:picMk id="7" creationId="{327E29A2-C72D-0BD6-7A9F-0CFDD2F9C1FE}"/>
          </ac:picMkLst>
        </pc:picChg>
        <pc:picChg chg="add mod modCrop">
          <ac:chgData name="Mariia Timofeeva" userId="ed2f9b69-3ae3-4a8a-85d4-5441ebde9499" providerId="ADAL" clId="{791D3311-16D3-4E4A-BD16-534F49491870}" dt="2025-09-14T11:13:31.848" v="1113" actId="1076"/>
          <ac:picMkLst>
            <pc:docMk/>
            <pc:sldMk cId="741178744" sldId="265"/>
            <ac:picMk id="8" creationId="{2EE58CC8-DB74-D53D-2DB6-4366CBE64423}"/>
          </ac:picMkLst>
        </pc:picChg>
      </pc:sldChg>
      <pc:sldMasterChg chg="addSldLayout modSldLayout">
        <pc:chgData name="Mariia Timofeeva" userId="ed2f9b69-3ae3-4a8a-85d4-5441ebde9499" providerId="ADAL" clId="{791D3311-16D3-4E4A-BD16-534F49491870}" dt="2025-09-13T22:52:58.162" v="121"/>
        <pc:sldMasterMkLst>
          <pc:docMk/>
          <pc:sldMasterMk cId="537089536" sldId="2147483648"/>
        </pc:sldMasterMkLst>
        <pc:sldLayoutChg chg="modSp add">
          <pc:chgData name="Mariia Timofeeva" userId="ed2f9b69-3ae3-4a8a-85d4-5441ebde9499" providerId="ADAL" clId="{791D3311-16D3-4E4A-BD16-534F49491870}" dt="2025-09-13T22:52:58.162" v="121"/>
          <pc:sldLayoutMkLst>
            <pc:docMk/>
            <pc:sldMasterMk cId="537089536" sldId="2147483648"/>
            <pc:sldLayoutMk cId="2957424379" sldId="2147483649"/>
          </pc:sldLayoutMkLst>
          <pc:spChg chg="mod">
            <ac:chgData name="Mariia Timofeeva" userId="ed2f9b69-3ae3-4a8a-85d4-5441ebde9499" providerId="ADAL" clId="{791D3311-16D3-4E4A-BD16-534F49491870}" dt="2025-09-13T22:52:58.162" v="121"/>
            <ac:spMkLst>
              <pc:docMk/>
              <pc:sldMasterMk cId="537089536" sldId="2147483648"/>
              <pc:sldLayoutMk cId="2957424379" sldId="2147483649"/>
              <ac:spMk id="2" creationId="{86ED2556-91B0-EF38-2F49-8E52DE39CD29}"/>
            </ac:spMkLst>
          </pc:spChg>
          <pc:spChg chg="mod">
            <ac:chgData name="Mariia Timofeeva" userId="ed2f9b69-3ae3-4a8a-85d4-5441ebde9499" providerId="ADAL" clId="{791D3311-16D3-4E4A-BD16-534F49491870}" dt="2025-09-13T22:52:58.162" v="121"/>
            <ac:spMkLst>
              <pc:docMk/>
              <pc:sldMasterMk cId="537089536" sldId="2147483648"/>
              <pc:sldLayoutMk cId="2957424379" sldId="2147483649"/>
              <ac:spMk id="3" creationId="{3E597162-91B6-4DBE-4B81-0E8926B805B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4B094-8EFF-4B3A-9BA7-D5E4BE9B3DD4}" type="datetimeFigureOut">
              <a:rPr lang="en-AU" smtClean="0"/>
              <a:t>15/09/2025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93A44-3B84-481D-8C90-D903D301691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0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93A44-3B84-481D-8C90-D903D301691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460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model’s performance on minority classes was prioritized over maximizing overall accuracy.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93A44-3B84-481D-8C90-D903D301691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634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Semi-supervised approach allows gradual training set expansion by the samples that the model predicted with high confidence. Class-specific confidence thresholds can be applied to reduce bias.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93A44-3B84-481D-8C90-D903D301691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8687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2556-91B0-EF38-2F49-8E52DE39C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97162-91B6-4DBE-4B81-0E8926B80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742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08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04780F1-3574-E8B5-7B3B-F3E383B87D59}"/>
              </a:ext>
            </a:extLst>
          </p:cNvPr>
          <p:cNvSpPr txBox="1"/>
          <p:nvPr/>
        </p:nvSpPr>
        <p:spPr>
          <a:xfrm>
            <a:off x="426613" y="1802104"/>
            <a:ext cx="6547297" cy="2223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data_curation.py          # Data preprocessing</a:t>
            </a:r>
          </a:p>
          <a:p>
            <a:pPr>
              <a:lnSpc>
                <a:spcPct val="200000"/>
              </a:lnSpc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model.py                  #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with self-training</a:t>
            </a:r>
          </a:p>
          <a:p>
            <a:pPr>
              <a:lnSpc>
                <a:spcPct val="200000"/>
              </a:lnSpc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requirements.txt          # Python dependencies</a:t>
            </a:r>
          </a:p>
          <a:p>
            <a:pPr>
              <a:lnSpc>
                <a:spcPct val="200000"/>
              </a:lnSpc>
              <a:buNone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Task_v3b.xlsx    # Original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DA865F-33DC-5519-40F9-A81580E2FE3C}"/>
              </a:ext>
            </a:extLst>
          </p:cNvPr>
          <p:cNvSpPr txBox="1"/>
          <p:nvPr/>
        </p:nvSpPr>
        <p:spPr>
          <a:xfrm>
            <a:off x="7736112" y="1781566"/>
            <a:ext cx="2035708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data_curation.py     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D8B933-EDB4-28C9-6C8E-59CC6C2C8727}"/>
              </a:ext>
            </a:extLst>
          </p:cNvPr>
          <p:cNvSpPr txBox="1"/>
          <p:nvPr/>
        </p:nvSpPr>
        <p:spPr>
          <a:xfrm>
            <a:off x="7702739" y="3813966"/>
            <a:ext cx="2035708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model.py     </a:t>
            </a:r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214DE6-43EF-6564-B293-BB21524B7261}"/>
              </a:ext>
            </a:extLst>
          </p:cNvPr>
          <p:cNvSpPr txBox="1"/>
          <p:nvPr/>
        </p:nvSpPr>
        <p:spPr>
          <a:xfrm>
            <a:off x="7518359" y="808231"/>
            <a:ext cx="2658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Task_v3b.xlsx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160AF6-C270-2160-FD5D-F06369A1C005}"/>
              </a:ext>
            </a:extLst>
          </p:cNvPr>
          <p:cNvCxnSpPr/>
          <p:nvPr/>
        </p:nvCxnSpPr>
        <p:spPr>
          <a:xfrm>
            <a:off x="8687222" y="1177565"/>
            <a:ext cx="0" cy="520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CD3BCE-2927-A11D-32CC-13078B13BD79}"/>
              </a:ext>
            </a:extLst>
          </p:cNvPr>
          <p:cNvCxnSpPr/>
          <p:nvPr/>
        </p:nvCxnSpPr>
        <p:spPr>
          <a:xfrm>
            <a:off x="8682771" y="2244365"/>
            <a:ext cx="0" cy="520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AA07DE-8EB5-9E38-8D38-C603E37FB0A0}"/>
              </a:ext>
            </a:extLst>
          </p:cNvPr>
          <p:cNvSpPr txBox="1"/>
          <p:nvPr/>
        </p:nvSpPr>
        <p:spPr>
          <a:xfrm>
            <a:off x="7669369" y="2797766"/>
            <a:ext cx="210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data.csv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6B4663-81E1-D78E-17D8-C11799CD679A}"/>
              </a:ext>
            </a:extLst>
          </p:cNvPr>
          <p:cNvCxnSpPr/>
          <p:nvPr/>
        </p:nvCxnSpPr>
        <p:spPr>
          <a:xfrm>
            <a:off x="8682771" y="3167100"/>
            <a:ext cx="0" cy="520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B58BAD-447A-6FC8-5C61-39F757ABD932}"/>
              </a:ext>
            </a:extLst>
          </p:cNvPr>
          <p:cNvCxnSpPr/>
          <p:nvPr/>
        </p:nvCxnSpPr>
        <p:spPr>
          <a:xfrm>
            <a:off x="8680544" y="4293970"/>
            <a:ext cx="0" cy="520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4B047C8-40AB-0A1F-4775-BEC04C873718}"/>
              </a:ext>
            </a:extLst>
          </p:cNvPr>
          <p:cNvSpPr txBox="1"/>
          <p:nvPr/>
        </p:nvSpPr>
        <p:spPr>
          <a:xfrm>
            <a:off x="7736114" y="4825044"/>
            <a:ext cx="2102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trained_model.json</a:t>
            </a: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AU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label_encoder.pkl</a:t>
            </a:r>
            <a:endParaRPr lang="en-A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4F0013-2C82-CA1F-ED1A-04A4E6AB9CF5}"/>
              </a:ext>
            </a:extLst>
          </p:cNvPr>
          <p:cNvSpPr txBox="1"/>
          <p:nvPr/>
        </p:nvSpPr>
        <p:spPr>
          <a:xfrm>
            <a:off x="426613" y="332460"/>
            <a:ext cx="6167370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structure</a:t>
            </a:r>
            <a:endParaRPr lang="en-AU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2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0DC6B1-C6D4-92CC-33C1-61F22E0C55DA}"/>
              </a:ext>
            </a:extLst>
          </p:cNvPr>
          <p:cNvSpPr txBox="1"/>
          <p:nvPr/>
        </p:nvSpPr>
        <p:spPr>
          <a:xfrm>
            <a:off x="426613" y="332460"/>
            <a:ext cx="8884812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you went about building this model?</a:t>
            </a:r>
            <a:endParaRPr lang="en-AU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56849-D067-B8D8-8EA2-F9A7C1BD6185}"/>
              </a:ext>
            </a:extLst>
          </p:cNvPr>
          <p:cNvSpPr txBox="1"/>
          <p:nvPr/>
        </p:nvSpPr>
        <p:spPr>
          <a:xfrm>
            <a:off x="632676" y="1210569"/>
            <a:ext cx="6094926" cy="422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preprocessing</a:t>
            </a:r>
          </a:p>
          <a:p>
            <a:pPr marL="342900" indent="-342900" algn="just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342900" indent="-342900" algn="just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A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strategy</a:t>
            </a:r>
          </a:p>
          <a:p>
            <a:pPr marL="342900" indent="-342900" algn="just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</a:t>
            </a:r>
          </a:p>
          <a:p>
            <a:pPr marL="342900" indent="-342900" algn="just">
              <a:lnSpc>
                <a:spcPct val="250000"/>
              </a:lnSpc>
              <a:buFont typeface="Symbol" panose="05050102010706020507" pitchFamily="18" charset="2"/>
              <a:buChar char=""/>
            </a:pPr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596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4A8F0A-E192-1EE4-42BC-5D429F693240}"/>
              </a:ext>
            </a:extLst>
          </p:cNvPr>
          <p:cNvSpPr txBox="1"/>
          <p:nvPr/>
        </p:nvSpPr>
        <p:spPr>
          <a:xfrm>
            <a:off x="242679" y="422612"/>
            <a:ext cx="6306228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Main data exploration findings</a:t>
            </a:r>
            <a:endParaRPr lang="en-AU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5874-E1E5-15BF-9538-0C3DDF80FB5B}"/>
              </a:ext>
            </a:extLst>
          </p:cNvPr>
          <p:cNvGrpSpPr/>
          <p:nvPr/>
        </p:nvGrpSpPr>
        <p:grpSpPr>
          <a:xfrm>
            <a:off x="242679" y="289606"/>
            <a:ext cx="11706642" cy="3139394"/>
            <a:chOff x="242679" y="289606"/>
            <a:chExt cx="11706642" cy="3139394"/>
          </a:xfrm>
        </p:grpSpPr>
        <p:pic>
          <p:nvPicPr>
            <p:cNvPr id="7" name="Picture 6" descr="A graph with green squares&#10;&#10;AI-generated content may be incorrect.">
              <a:extLst>
                <a:ext uri="{FF2B5EF4-FFF2-40B4-BE49-F238E27FC236}">
                  <a16:creationId xmlns:a16="http://schemas.microsoft.com/office/drawing/2014/main" id="{034AB731-85B7-A1CA-3CC0-A8579066C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88"/>
            <a:stretch>
              <a:fillRect/>
            </a:stretch>
          </p:blipFill>
          <p:spPr>
            <a:xfrm>
              <a:off x="6389659" y="289606"/>
              <a:ext cx="5559662" cy="313939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650279-2151-6785-A789-870D312544A0}"/>
                </a:ext>
              </a:extLst>
            </p:cNvPr>
            <p:cNvSpPr txBox="1"/>
            <p:nvPr/>
          </p:nvSpPr>
          <p:spPr>
            <a:xfrm>
              <a:off x="242679" y="1675779"/>
              <a:ext cx="6094926" cy="8104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 algn="just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Symbol" panose="05050102010706020507" pitchFamily="18" charset="2"/>
                <a:buChar char=""/>
                <a:tabLst/>
                <a:defRPr/>
              </a:pPr>
              <a:r>
                <a:rPr kumimoji="0" lang="en-AU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The labelled dataset is limited (10%) and skewed </a:t>
              </a:r>
            </a:p>
            <a:p>
              <a:pPr marL="0" marR="0" lvl="0" indent="0" algn="just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0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towards the "Chocolate" class.</a:t>
              </a:r>
              <a:endParaRPr kumimoji="0" lang="en-A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20016F-0C5B-8DD4-F849-338FBD58DA86}"/>
              </a:ext>
            </a:extLst>
          </p:cNvPr>
          <p:cNvSpPr txBox="1"/>
          <p:nvPr/>
        </p:nvSpPr>
        <p:spPr>
          <a:xfrm>
            <a:off x="195451" y="2770373"/>
            <a:ext cx="5986797" cy="96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Some inconsistent categorical entries (e.g., MOBILE vs Mobile, </a:t>
            </a:r>
            <a:r>
              <a:rPr kumimoji="0" lang="en-AU" sz="20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MobileAPP</a:t>
            </a:r>
            <a:r>
              <a:rPr kumimoji="0" lang="en-AU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vs mobile, etc.).</a:t>
            </a:r>
            <a:endParaRPr kumimoji="0" lang="en-AU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54D93-E584-57F8-A8ED-C40E6CA30E56}"/>
              </a:ext>
            </a:extLst>
          </p:cNvPr>
          <p:cNvSpPr txBox="1"/>
          <p:nvPr/>
        </p:nvSpPr>
        <p:spPr>
          <a:xfrm>
            <a:off x="188614" y="3902447"/>
            <a:ext cx="6094926" cy="96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Over 1% of records show the first bet occurring before registration.</a:t>
            </a:r>
            <a:endParaRPr kumimoji="0" lang="en-AU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8531F1-FCD1-B277-9D3C-4E5BFE52804C}"/>
              </a:ext>
            </a:extLst>
          </p:cNvPr>
          <p:cNvSpPr txBox="1"/>
          <p:nvPr/>
        </p:nvSpPr>
        <p:spPr>
          <a:xfrm>
            <a:off x="253406" y="5099606"/>
            <a:ext cx="609492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+mn-cs"/>
              </a:rPr>
              <a:t>Three distinct peaks in registrations were observed.</a:t>
            </a:r>
            <a:endParaRPr kumimoji="0" lang="en-A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52D62-B718-EB55-BCC8-61C7CB06552A}"/>
              </a:ext>
            </a:extLst>
          </p:cNvPr>
          <p:cNvSpPr txBox="1"/>
          <p:nvPr/>
        </p:nvSpPr>
        <p:spPr>
          <a:xfrm>
            <a:off x="242679" y="5826573"/>
            <a:ext cx="60949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ts val="2400"/>
              </a:lnSpc>
              <a:buFont typeface="Symbol" panose="05050102010706020507" pitchFamily="18" charset="2"/>
              <a:buChar char=""/>
              <a:defRPr/>
            </a:pPr>
            <a:r>
              <a:rPr lang="en-AU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The labelled data distribution is similar to the full dataset distribution.</a:t>
            </a:r>
          </a:p>
        </p:txBody>
      </p:sp>
      <p:pic>
        <p:nvPicPr>
          <p:cNvPr id="8" name="Picture 7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5DA8D231-734C-7864-49AC-E7E6F2A88A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58" y="3428999"/>
            <a:ext cx="5586211" cy="33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3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641203-4A44-B20B-9CCC-7A9D9A8EE539}"/>
              </a:ext>
            </a:extLst>
          </p:cNvPr>
          <p:cNvSpPr txBox="1"/>
          <p:nvPr/>
        </p:nvSpPr>
        <p:spPr>
          <a:xfrm>
            <a:off x="375364" y="631290"/>
            <a:ext cx="11080659" cy="443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endParaRPr lang="en-AU" sz="2000" kern="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2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trees focus on misclassified examples (helping minority classes).</a:t>
            </a:r>
          </a:p>
          <a:p>
            <a:pPr marL="342900" lvl="0" indent="-342900" algn="just">
              <a:lnSpc>
                <a:spcPct val="2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Supports categorical features natively (</a:t>
            </a:r>
            <a:r>
              <a:rPr lang="en-AU" sz="2000" kern="1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1.5). </a:t>
            </a:r>
          </a:p>
          <a:p>
            <a:pPr marL="342900" lvl="0" indent="-342900" algn="just">
              <a:lnSpc>
                <a:spcPct val="2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need for numerical feature scaling. </a:t>
            </a:r>
          </a:p>
          <a:p>
            <a:pPr marL="342900" lvl="0" indent="-342900" algn="just">
              <a:lnSpc>
                <a:spcPct val="2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Nonlinear relationships.</a:t>
            </a:r>
          </a:p>
          <a:p>
            <a:pPr lvl="0" algn="just">
              <a:lnSpc>
                <a:spcPct val="107000"/>
              </a:lnSpc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1C7E5-91AC-4F48-D4E3-FE2EE5C22634}"/>
              </a:ext>
            </a:extLst>
          </p:cNvPr>
          <p:cNvSpPr txBox="1"/>
          <p:nvPr/>
        </p:nvSpPr>
        <p:spPr>
          <a:xfrm>
            <a:off x="375364" y="308734"/>
            <a:ext cx="8884812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</a:t>
            </a:r>
            <a:r>
              <a:rPr lang="en-AU" sz="36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r>
              <a:rPr lang="en-AU" sz="3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063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918419-8C69-5315-83DA-63D71BBACE8B}"/>
              </a:ext>
            </a:extLst>
          </p:cNvPr>
          <p:cNvSpPr txBox="1"/>
          <p:nvPr/>
        </p:nvSpPr>
        <p:spPr>
          <a:xfrm>
            <a:off x="397738" y="236801"/>
            <a:ext cx="4666981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Baseline model</a:t>
            </a:r>
            <a:endParaRPr lang="en-AU" sz="3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9729B-5093-893A-9A02-A98009DF7558}"/>
              </a:ext>
            </a:extLst>
          </p:cNvPr>
          <p:cNvSpPr txBox="1"/>
          <p:nvPr/>
        </p:nvSpPr>
        <p:spPr>
          <a:xfrm>
            <a:off x="2338155" y="2782670"/>
            <a:ext cx="15559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data</a:t>
            </a:r>
          </a:p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F216B-C978-CC52-0843-19C489D85697}"/>
              </a:ext>
            </a:extLst>
          </p:cNvPr>
          <p:cNvSpPr txBox="1"/>
          <p:nvPr/>
        </p:nvSpPr>
        <p:spPr>
          <a:xfrm>
            <a:off x="397738" y="2782674"/>
            <a:ext cx="15559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ACE14-D276-3E56-44DF-367597C138F6}"/>
              </a:ext>
            </a:extLst>
          </p:cNvPr>
          <p:cNvSpPr txBox="1"/>
          <p:nvPr/>
        </p:nvSpPr>
        <p:spPr>
          <a:xfrm>
            <a:off x="4278572" y="2787886"/>
            <a:ext cx="15559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00B939-426F-0F06-D421-26C1190B6F6B}"/>
              </a:ext>
            </a:extLst>
          </p:cNvPr>
          <p:cNvSpPr txBox="1"/>
          <p:nvPr/>
        </p:nvSpPr>
        <p:spPr>
          <a:xfrm>
            <a:off x="6218989" y="2794324"/>
            <a:ext cx="1555995" cy="56938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on the validation set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C4BF67-AECA-EF9A-26F5-B84EDCBC5B6D}"/>
              </a:ext>
            </a:extLst>
          </p:cNvPr>
          <p:cNvSpPr txBox="1"/>
          <p:nvPr/>
        </p:nvSpPr>
        <p:spPr>
          <a:xfrm>
            <a:off x="8159406" y="2794324"/>
            <a:ext cx="15559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on the test 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4D887B-FB56-B694-D2E8-5B9DC9D44A2B}"/>
              </a:ext>
            </a:extLst>
          </p:cNvPr>
          <p:cNvSpPr txBox="1"/>
          <p:nvPr/>
        </p:nvSpPr>
        <p:spPr>
          <a:xfrm>
            <a:off x="10099823" y="2782669"/>
            <a:ext cx="15559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9411FD-672D-0CD2-9E41-61F21DCF2FCE}"/>
              </a:ext>
            </a:extLst>
          </p:cNvPr>
          <p:cNvSpPr txBox="1"/>
          <p:nvPr/>
        </p:nvSpPr>
        <p:spPr>
          <a:xfrm>
            <a:off x="2308002" y="3538553"/>
            <a:ext cx="1616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train/validation/test = 70/10/20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B6F944-88E3-3B8A-6334-DBA079C06E86}"/>
              </a:ext>
            </a:extLst>
          </p:cNvPr>
          <p:cNvSpPr txBox="1"/>
          <p:nvPr/>
        </p:nvSpPr>
        <p:spPr>
          <a:xfrm>
            <a:off x="4473699" y="3538553"/>
            <a:ext cx="13608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endParaRPr lang="en-A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0267CE-E720-B7A4-3D6A-F505204AA98F}"/>
              </a:ext>
            </a:extLst>
          </p:cNvPr>
          <p:cNvCxnSpPr>
            <a:cxnSpLocks/>
          </p:cNvCxnSpPr>
          <p:nvPr/>
        </p:nvCxnSpPr>
        <p:spPr>
          <a:xfrm>
            <a:off x="1998809" y="3111454"/>
            <a:ext cx="279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19A10D-4DE5-6A99-472E-958DAA36608F}"/>
              </a:ext>
            </a:extLst>
          </p:cNvPr>
          <p:cNvCxnSpPr>
            <a:cxnSpLocks/>
          </p:cNvCxnSpPr>
          <p:nvPr/>
        </p:nvCxnSpPr>
        <p:spPr>
          <a:xfrm>
            <a:off x="3960691" y="3115747"/>
            <a:ext cx="279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9C7B51-514A-007E-BB8C-7D2915E7FE36}"/>
              </a:ext>
            </a:extLst>
          </p:cNvPr>
          <p:cNvCxnSpPr>
            <a:cxnSpLocks/>
          </p:cNvCxnSpPr>
          <p:nvPr/>
        </p:nvCxnSpPr>
        <p:spPr>
          <a:xfrm>
            <a:off x="5898961" y="3109307"/>
            <a:ext cx="279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1A76DF-19C6-433D-B42A-16584469E319}"/>
              </a:ext>
            </a:extLst>
          </p:cNvPr>
          <p:cNvCxnSpPr>
            <a:cxnSpLocks/>
          </p:cNvCxnSpPr>
          <p:nvPr/>
        </p:nvCxnSpPr>
        <p:spPr>
          <a:xfrm>
            <a:off x="7837231" y="3109307"/>
            <a:ext cx="279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762B5D-3831-C880-1213-73BC60FDB2F9}"/>
              </a:ext>
            </a:extLst>
          </p:cNvPr>
          <p:cNvCxnSpPr>
            <a:cxnSpLocks/>
          </p:cNvCxnSpPr>
          <p:nvPr/>
        </p:nvCxnSpPr>
        <p:spPr>
          <a:xfrm>
            <a:off x="9775502" y="3102869"/>
            <a:ext cx="279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87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E801F-7A5C-F540-FF44-C645706FD6EA}"/>
              </a:ext>
            </a:extLst>
          </p:cNvPr>
          <p:cNvSpPr txBox="1"/>
          <p:nvPr/>
        </p:nvSpPr>
        <p:spPr>
          <a:xfrm>
            <a:off x="426613" y="332460"/>
            <a:ext cx="8884812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Baseline model results</a:t>
            </a:r>
            <a:endParaRPr kumimoji="0" lang="en-AU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test set&#10;&#10;AI-generated content may be incorrect.">
            <a:extLst>
              <a:ext uri="{FF2B5EF4-FFF2-40B4-BE49-F238E27FC236}">
                <a16:creationId xmlns:a16="http://schemas.microsoft.com/office/drawing/2014/main" id="{385F13B1-4952-3B8D-E910-54A85F383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9" y="1225099"/>
            <a:ext cx="6257170" cy="3754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C421C7-F546-409A-3FD6-82428C2D1214}"/>
              </a:ext>
            </a:extLst>
          </p:cNvPr>
          <p:cNvSpPr txBox="1"/>
          <p:nvPr/>
        </p:nvSpPr>
        <p:spPr>
          <a:xfrm>
            <a:off x="411939" y="5325189"/>
            <a:ext cx="11479905" cy="976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model appears to be overfitting to the majority class (Chocolate).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is weakest for the Strawberry class.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4402F9-1E6B-706D-ECDE-15373E90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08" t="-276" r="21474" b="17510"/>
          <a:stretch>
            <a:fillRect/>
          </a:stretch>
        </p:blipFill>
        <p:spPr>
          <a:xfrm>
            <a:off x="7016839" y="2080438"/>
            <a:ext cx="4162023" cy="206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0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7D031-9669-13FA-F410-655884267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E1DACE1-2859-7205-DD36-5C5D349E9118}"/>
              </a:ext>
            </a:extLst>
          </p:cNvPr>
          <p:cNvSpPr/>
          <p:nvPr/>
        </p:nvSpPr>
        <p:spPr>
          <a:xfrm>
            <a:off x="3183714" y="2115801"/>
            <a:ext cx="5507673" cy="4243901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273DB-7D2C-27DC-A8ED-265B61A9ABF2}"/>
              </a:ext>
            </a:extLst>
          </p:cNvPr>
          <p:cNvSpPr txBox="1"/>
          <p:nvPr/>
        </p:nvSpPr>
        <p:spPr>
          <a:xfrm>
            <a:off x="309310" y="161533"/>
            <a:ext cx="5748807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BE895-7DA8-5846-4838-462A5D5AF074}"/>
              </a:ext>
            </a:extLst>
          </p:cNvPr>
          <p:cNvSpPr txBox="1"/>
          <p:nvPr/>
        </p:nvSpPr>
        <p:spPr>
          <a:xfrm>
            <a:off x="138778" y="4467828"/>
            <a:ext cx="1554794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85F96-2C20-CA2A-58F2-0C0F77DB5685}"/>
              </a:ext>
            </a:extLst>
          </p:cNvPr>
          <p:cNvSpPr txBox="1"/>
          <p:nvPr/>
        </p:nvSpPr>
        <p:spPr>
          <a:xfrm>
            <a:off x="1250420" y="3376586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data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F9335-9CD3-584C-6A6B-0CA68BDE31C1}"/>
              </a:ext>
            </a:extLst>
          </p:cNvPr>
          <p:cNvSpPr txBox="1"/>
          <p:nvPr/>
        </p:nvSpPr>
        <p:spPr>
          <a:xfrm>
            <a:off x="1250420" y="5563558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Unlabelled data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A6FCA-883F-813F-1E8A-0CC0C857F851}"/>
              </a:ext>
            </a:extLst>
          </p:cNvPr>
          <p:cNvSpPr txBox="1"/>
          <p:nvPr/>
        </p:nvSpPr>
        <p:spPr>
          <a:xfrm>
            <a:off x="3245473" y="3367603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 algn="ctr"/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3B614-1E00-5A1A-DF83-9AB0DBC55297}"/>
              </a:ext>
            </a:extLst>
          </p:cNvPr>
          <p:cNvSpPr txBox="1"/>
          <p:nvPr/>
        </p:nvSpPr>
        <p:spPr>
          <a:xfrm>
            <a:off x="7225041" y="3200440"/>
            <a:ext cx="1403795" cy="923330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unlabelled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17579-8175-5B42-5B89-1A5DA957A0A2}"/>
              </a:ext>
            </a:extLst>
          </p:cNvPr>
          <p:cNvSpPr txBox="1"/>
          <p:nvPr/>
        </p:nvSpPr>
        <p:spPr>
          <a:xfrm>
            <a:off x="5209510" y="3282965"/>
            <a:ext cx="1403795" cy="807913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on the validation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903E4-02D1-A5FC-6643-6D421EA3DBDE}"/>
              </a:ext>
            </a:extLst>
          </p:cNvPr>
          <p:cNvSpPr txBox="1"/>
          <p:nvPr/>
        </p:nvSpPr>
        <p:spPr>
          <a:xfrm>
            <a:off x="7225041" y="5563558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Unconfident decision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31A86-8436-3761-4E44-82F95692DB7F}"/>
              </a:ext>
            </a:extLst>
          </p:cNvPr>
          <p:cNvSpPr txBox="1"/>
          <p:nvPr/>
        </p:nvSpPr>
        <p:spPr>
          <a:xfrm>
            <a:off x="5282486" y="2175283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 decision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14B105-4E91-0E9F-791A-CE28B0AC9AD6}"/>
              </a:ext>
            </a:extLst>
          </p:cNvPr>
          <p:cNvSpPr txBox="1"/>
          <p:nvPr/>
        </p:nvSpPr>
        <p:spPr>
          <a:xfrm>
            <a:off x="8957259" y="4296179"/>
            <a:ext cx="1403795" cy="923330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on the test 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C0967-26CB-A4CB-8084-EAAB3515D9CC}"/>
              </a:ext>
            </a:extLst>
          </p:cNvPr>
          <p:cNvSpPr txBox="1"/>
          <p:nvPr/>
        </p:nvSpPr>
        <p:spPr>
          <a:xfrm>
            <a:off x="10649427" y="4434679"/>
            <a:ext cx="140379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5D16E0-3A37-1ECC-A6B0-CFFE11077E3A}"/>
              </a:ext>
            </a:extLst>
          </p:cNvPr>
          <p:cNvCxnSpPr>
            <a:cxnSpLocks/>
          </p:cNvCxnSpPr>
          <p:nvPr/>
        </p:nvCxnSpPr>
        <p:spPr>
          <a:xfrm>
            <a:off x="2702419" y="3686922"/>
            <a:ext cx="465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408476-1597-02EE-95EC-80918AF7FDFB}"/>
              </a:ext>
            </a:extLst>
          </p:cNvPr>
          <p:cNvCxnSpPr>
            <a:cxnSpLocks/>
          </p:cNvCxnSpPr>
          <p:nvPr/>
        </p:nvCxnSpPr>
        <p:spPr>
          <a:xfrm>
            <a:off x="4696497" y="3662582"/>
            <a:ext cx="465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3C2B04-0DA8-8DF8-5E17-0703BA26F2F1}"/>
              </a:ext>
            </a:extLst>
          </p:cNvPr>
          <p:cNvCxnSpPr>
            <a:cxnSpLocks/>
          </p:cNvCxnSpPr>
          <p:nvPr/>
        </p:nvCxnSpPr>
        <p:spPr>
          <a:xfrm>
            <a:off x="6686281" y="3657560"/>
            <a:ext cx="465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0AF8B7-B634-7550-D1E5-17D7174E8380}"/>
              </a:ext>
            </a:extLst>
          </p:cNvPr>
          <p:cNvCxnSpPr>
            <a:cxnSpLocks/>
          </p:cNvCxnSpPr>
          <p:nvPr/>
        </p:nvCxnSpPr>
        <p:spPr>
          <a:xfrm>
            <a:off x="7920499" y="4193148"/>
            <a:ext cx="6439" cy="1299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E127B9-6398-DFD5-5798-92B57EE95A68}"/>
              </a:ext>
            </a:extLst>
          </p:cNvPr>
          <p:cNvCxnSpPr/>
          <p:nvPr/>
        </p:nvCxnSpPr>
        <p:spPr>
          <a:xfrm flipV="1">
            <a:off x="7920499" y="2498448"/>
            <a:ext cx="0" cy="592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33478F-F707-F4D2-BF46-8DEF8A5EE741}"/>
              </a:ext>
            </a:extLst>
          </p:cNvPr>
          <p:cNvCxnSpPr/>
          <p:nvPr/>
        </p:nvCxnSpPr>
        <p:spPr>
          <a:xfrm flipH="1">
            <a:off x="6761408" y="2498448"/>
            <a:ext cx="115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4B2A81-6E0F-FD41-E178-78B863EE226F}"/>
              </a:ext>
            </a:extLst>
          </p:cNvPr>
          <p:cNvCxnSpPr/>
          <p:nvPr/>
        </p:nvCxnSpPr>
        <p:spPr>
          <a:xfrm flipH="1">
            <a:off x="3947370" y="2498448"/>
            <a:ext cx="12621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17AF21-EC6D-E256-09A6-94DDD8140E9C}"/>
              </a:ext>
            </a:extLst>
          </p:cNvPr>
          <p:cNvCxnSpPr>
            <a:cxnSpLocks/>
          </p:cNvCxnSpPr>
          <p:nvPr/>
        </p:nvCxnSpPr>
        <p:spPr>
          <a:xfrm>
            <a:off x="3944149" y="2499354"/>
            <a:ext cx="3220" cy="78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FB61D3-7E5B-73F7-9AD4-E9508D8DDB18}"/>
              </a:ext>
            </a:extLst>
          </p:cNvPr>
          <p:cNvCxnSpPr>
            <a:cxnSpLocks/>
          </p:cNvCxnSpPr>
          <p:nvPr/>
        </p:nvCxnSpPr>
        <p:spPr>
          <a:xfrm flipH="1">
            <a:off x="2702419" y="5886723"/>
            <a:ext cx="44410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7285BD-8430-D7A9-48F7-FABF76DF16B5}"/>
              </a:ext>
            </a:extLst>
          </p:cNvPr>
          <p:cNvCxnSpPr>
            <a:cxnSpLocks/>
          </p:cNvCxnSpPr>
          <p:nvPr/>
        </p:nvCxnSpPr>
        <p:spPr>
          <a:xfrm flipV="1">
            <a:off x="1448874" y="4090878"/>
            <a:ext cx="0" cy="306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B1385D-67FF-3DDF-F15F-C7A9CEDEBC75}"/>
              </a:ext>
            </a:extLst>
          </p:cNvPr>
          <p:cNvCxnSpPr>
            <a:cxnSpLocks/>
          </p:cNvCxnSpPr>
          <p:nvPr/>
        </p:nvCxnSpPr>
        <p:spPr>
          <a:xfrm>
            <a:off x="1448874" y="5164428"/>
            <a:ext cx="0" cy="328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CBE152B-F40B-A5F4-901E-9942D1C24F87}"/>
              </a:ext>
            </a:extLst>
          </p:cNvPr>
          <p:cNvCxnSpPr>
            <a:cxnSpLocks/>
          </p:cNvCxnSpPr>
          <p:nvPr/>
        </p:nvCxnSpPr>
        <p:spPr>
          <a:xfrm>
            <a:off x="8701562" y="4757844"/>
            <a:ext cx="225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EEAB20-0257-8919-2560-0916085C1AF1}"/>
              </a:ext>
            </a:extLst>
          </p:cNvPr>
          <p:cNvCxnSpPr>
            <a:cxnSpLocks/>
          </p:cNvCxnSpPr>
          <p:nvPr/>
        </p:nvCxnSpPr>
        <p:spPr>
          <a:xfrm>
            <a:off x="10388794" y="4757844"/>
            <a:ext cx="2328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BD6E45-5448-BBDE-1D6F-113D3D9B6A2E}"/>
              </a:ext>
            </a:extLst>
          </p:cNvPr>
          <p:cNvCxnSpPr>
            <a:cxnSpLocks/>
          </p:cNvCxnSpPr>
          <p:nvPr/>
        </p:nvCxnSpPr>
        <p:spPr>
          <a:xfrm flipH="1">
            <a:off x="2702419" y="5676333"/>
            <a:ext cx="4192073" cy="1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9DB6A8-B680-77A4-B3FD-56DBBB94C672}"/>
              </a:ext>
            </a:extLst>
          </p:cNvPr>
          <p:cNvCxnSpPr>
            <a:cxnSpLocks/>
          </p:cNvCxnSpPr>
          <p:nvPr/>
        </p:nvCxnSpPr>
        <p:spPr>
          <a:xfrm flipV="1">
            <a:off x="6894492" y="3693312"/>
            <a:ext cx="0" cy="1983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45A06B-C8EE-D70A-C724-7A8015891DD0}"/>
              </a:ext>
            </a:extLst>
          </p:cNvPr>
          <p:cNvSpPr txBox="1"/>
          <p:nvPr/>
        </p:nvSpPr>
        <p:spPr>
          <a:xfrm>
            <a:off x="7184618" y="1495666"/>
            <a:ext cx="39596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0" i="0" u="none" strike="noStrike" kern="1200" cap="none" spc="0" normalizeH="0" baseline="0" noProof="0" dirty="0">
                <a:ln>
                  <a:noFill/>
                </a:ln>
                <a:solidFill>
                  <a:srgbClr val="CAE4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Iterative process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srgbClr val="CAE4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64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6060EC-3D86-896E-8D05-D6DFFA6B7117}"/>
              </a:ext>
            </a:extLst>
          </p:cNvPr>
          <p:cNvSpPr txBox="1"/>
          <p:nvPr/>
        </p:nvSpPr>
        <p:spPr>
          <a:xfrm>
            <a:off x="427410" y="330775"/>
            <a:ext cx="1756356" cy="66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Results</a:t>
            </a:r>
            <a:endParaRPr kumimoji="0" lang="en-AU" sz="3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E15C4E-F0EC-0938-E520-0785C2319A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65" r="7295"/>
          <a:stretch>
            <a:fillRect/>
          </a:stretch>
        </p:blipFill>
        <p:spPr>
          <a:xfrm>
            <a:off x="123822" y="1466242"/>
            <a:ext cx="4070002" cy="3215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43DDF0-3661-F182-C623-8148AEC5F0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28" r="7041"/>
          <a:stretch>
            <a:fillRect/>
          </a:stretch>
        </p:blipFill>
        <p:spPr>
          <a:xfrm>
            <a:off x="4247882" y="1272559"/>
            <a:ext cx="4070002" cy="3216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E29A2-C72D-0BD6-7A9F-0CFDD2F9C1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08" t="-276" r="21474" b="17510"/>
          <a:stretch>
            <a:fillRect/>
          </a:stretch>
        </p:blipFill>
        <p:spPr>
          <a:xfrm>
            <a:off x="102755" y="4681971"/>
            <a:ext cx="4162023" cy="2060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58CC8-DB74-D53D-2DB6-4366CBE644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710" r="22110" b="11712"/>
          <a:stretch>
            <a:fillRect/>
          </a:stretch>
        </p:blipFill>
        <p:spPr>
          <a:xfrm>
            <a:off x="4372894" y="4681971"/>
            <a:ext cx="3944990" cy="1946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C5E32C-925B-452F-DE8F-F1E2398F007D}"/>
              </a:ext>
            </a:extLst>
          </p:cNvPr>
          <p:cNvSpPr txBox="1"/>
          <p:nvPr/>
        </p:nvSpPr>
        <p:spPr>
          <a:xfrm>
            <a:off x="8426000" y="2456055"/>
            <a:ext cx="3365403" cy="3053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semi-supervised approach slightly improved F1 scores across all classes, with the most noticeable improvement in the Chocolate class.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AU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Overall accuracy has also improved.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05A3A-5D74-FB34-5E5E-BD48C0DDD904}"/>
              </a:ext>
            </a:extLst>
          </p:cNvPr>
          <p:cNvSpPr txBox="1"/>
          <p:nvPr/>
        </p:nvSpPr>
        <p:spPr>
          <a:xfrm>
            <a:off x="1386089" y="1087893"/>
            <a:ext cx="1923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Baseline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16514-E73A-DFA8-7776-8F77B0F94A92}"/>
              </a:ext>
            </a:extLst>
          </p:cNvPr>
          <p:cNvSpPr txBox="1"/>
          <p:nvPr/>
        </p:nvSpPr>
        <p:spPr>
          <a:xfrm>
            <a:off x="4956091" y="991213"/>
            <a:ext cx="2653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/>
              <a:t>Semi-supervised model</a:t>
            </a:r>
          </a:p>
        </p:txBody>
      </p:sp>
    </p:spTree>
    <p:extLst>
      <p:ext uri="{BB962C8B-B14F-4D97-AF65-F5344CB8AC3E}">
        <p14:creationId xmlns:p14="http://schemas.microsoft.com/office/powerpoint/2010/main" val="74117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27C288-2662-4A69-B018-804E08E07E4C}"/>
              </a:ext>
            </a:extLst>
          </p:cNvPr>
          <p:cNvSpPr txBox="1"/>
          <p:nvPr/>
        </p:nvSpPr>
        <p:spPr>
          <a:xfrm>
            <a:off x="426613" y="332460"/>
            <a:ext cx="9824970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3600" b="1" kern="1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steps?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16AAA-F1F9-B413-E32D-82F90B78DA28}"/>
              </a:ext>
            </a:extLst>
          </p:cNvPr>
          <p:cNvSpPr txBox="1"/>
          <p:nvPr/>
        </p:nvSpPr>
        <p:spPr>
          <a:xfrm>
            <a:off x="426613" y="1546946"/>
            <a:ext cx="11080659" cy="2724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Creating new categorical features with info about big sport events and age groups.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Some i</a:t>
            </a:r>
            <a:r>
              <a:rPr lang="en-A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nconsistent categorical entries. Clarify on the data collection process.</a:t>
            </a: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Better handling of negative </a:t>
            </a:r>
            <a:r>
              <a:rPr lang="en-A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DaysToFirstBet</a:t>
            </a:r>
            <a:r>
              <a:rPr lang="en-A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AU" sz="2000" dirty="0">
                <a:latin typeface="Times New Roman" panose="02020603050405020304" pitchFamily="18" charset="0"/>
              </a:rPr>
              <a:t>Hyperparameter tuning.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295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390</Words>
  <Application>Microsoft Office PowerPoint</Application>
  <PresentationFormat>Widescreen</PresentationFormat>
  <Paragraphs>69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Mariia Timofeeva</dc:creator>
  <cp:lastModifiedBy>Mariia Timofeeva</cp:lastModifiedBy>
  <cp:revision>1</cp:revision>
  <dcterms:created xsi:type="dcterms:W3CDTF">2025-09-13T22:32:25Z</dcterms:created>
  <dcterms:modified xsi:type="dcterms:W3CDTF">2025-09-15T12:33:50Z</dcterms:modified>
</cp:coreProperties>
</file>