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9" r:id="rId7"/>
    <p:sldId id="277" r:id="rId8"/>
    <p:sldId id="275" r:id="rId9"/>
    <p:sldId id="270" r:id="rId10"/>
    <p:sldId id="273" r:id="rId11"/>
    <p:sldId id="276" r:id="rId12"/>
    <p:sldId id="264" r:id="rId13"/>
    <p:sldId id="278" r:id="rId14"/>
    <p:sldId id="279" r:id="rId15"/>
    <p:sldId id="274" r:id="rId16"/>
    <p:sldId id="26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ша Дериглазова" userId="d3b36895ca4eb5f9" providerId="Windows Live" clId="Web-{EC85FB72-E7DB-4349-92BC-5C0FC8F95AB6}"/>
    <pc:docChg chg="addSld delSld modSld">
      <pc:chgData name="Маша Дериглазова" userId="d3b36895ca4eb5f9" providerId="Windows Live" clId="Web-{EC85FB72-E7DB-4349-92BC-5C0FC8F95AB6}" dt="2018-06-05T09:21:23.687" v="142" actId="14100"/>
      <pc:docMkLst>
        <pc:docMk/>
      </pc:docMkLst>
      <pc:sldChg chg="modSp">
        <pc:chgData name="Маша Дериглазова" userId="d3b36895ca4eb5f9" providerId="Windows Live" clId="Web-{EC85FB72-E7DB-4349-92BC-5C0FC8F95AB6}" dt="2018-06-05T09:15:45.111" v="59" actId="20577"/>
        <pc:sldMkLst>
          <pc:docMk/>
          <pc:sldMk cId="4195500146" sldId="257"/>
        </pc:sldMkLst>
        <pc:spChg chg="mod">
          <ac:chgData name="Маша Дериглазова" userId="d3b36895ca4eb5f9" providerId="Windows Live" clId="Web-{EC85FB72-E7DB-4349-92BC-5C0FC8F95AB6}" dt="2018-06-05T09:15:45.111" v="59" actId="20577"/>
          <ac:spMkLst>
            <pc:docMk/>
            <pc:sldMk cId="4195500146" sldId="257"/>
            <ac:spMk id="3" creationId="{EB34AE73-563C-4164-B03F-C741A0127527}"/>
          </ac:spMkLst>
        </pc:spChg>
      </pc:sldChg>
      <pc:sldChg chg="modSp">
        <pc:chgData name="Маша Дериглазова" userId="d3b36895ca4eb5f9" providerId="Windows Live" clId="Web-{EC85FB72-E7DB-4349-92BC-5C0FC8F95AB6}" dt="2018-06-05T09:09:15.343" v="8" actId="20577"/>
        <pc:sldMkLst>
          <pc:docMk/>
          <pc:sldMk cId="66881871" sldId="258"/>
        </pc:sldMkLst>
        <pc:spChg chg="mod">
          <ac:chgData name="Маша Дериглазова" userId="d3b36895ca4eb5f9" providerId="Windows Live" clId="Web-{EC85FB72-E7DB-4349-92BC-5C0FC8F95AB6}" dt="2018-06-05T09:09:15.343" v="8" actId="20577"/>
          <ac:spMkLst>
            <pc:docMk/>
            <pc:sldMk cId="66881871" sldId="258"/>
            <ac:spMk id="3" creationId="{726573DF-07D2-4B66-AB60-ECC3EB72DAAD}"/>
          </ac:spMkLst>
        </pc:spChg>
      </pc:sldChg>
      <pc:sldChg chg="modSp">
        <pc:chgData name="Маша Дериглазова" userId="d3b36895ca4eb5f9" providerId="Windows Live" clId="Web-{EC85FB72-E7DB-4349-92BC-5C0FC8F95AB6}" dt="2018-06-05T09:16:13.907" v="63" actId="20577"/>
        <pc:sldMkLst>
          <pc:docMk/>
          <pc:sldMk cId="2068361291" sldId="260"/>
        </pc:sldMkLst>
        <pc:spChg chg="mod">
          <ac:chgData name="Маша Дериглазова" userId="d3b36895ca4eb5f9" providerId="Windows Live" clId="Web-{EC85FB72-E7DB-4349-92BC-5C0FC8F95AB6}" dt="2018-06-05T09:16:13.907" v="63" actId="20577"/>
          <ac:spMkLst>
            <pc:docMk/>
            <pc:sldMk cId="2068361291" sldId="260"/>
            <ac:spMk id="3" creationId="{18E51DA4-24B7-40B3-88AA-8FAE93BA825F}"/>
          </ac:spMkLst>
        </pc:spChg>
      </pc:sldChg>
      <pc:sldChg chg="modSp">
        <pc:chgData name="Маша Дериглазова" userId="d3b36895ca4eb5f9" providerId="Windows Live" clId="Web-{EC85FB72-E7DB-4349-92BC-5C0FC8F95AB6}" dt="2018-06-05T09:18:40.140" v="126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EC85FB72-E7DB-4349-92BC-5C0FC8F95AB6}" dt="2018-06-05T09:18:40.140" v="126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del">
        <pc:chgData name="Маша Дериглазова" userId="d3b36895ca4eb5f9" providerId="Windows Live" clId="Web-{EC85FB72-E7DB-4349-92BC-5C0FC8F95AB6}" dt="2018-06-05T09:15:18.876" v="48" actId="14100"/>
        <pc:sldMkLst>
          <pc:docMk/>
          <pc:sldMk cId="1751189485" sldId="265"/>
        </pc:sldMkLst>
      </pc:sldChg>
      <pc:sldChg chg="addSp delSp modSp new">
        <pc:chgData name="Маша Дериглазова" userId="d3b36895ca4eb5f9" providerId="Windows Live" clId="Web-{EC85FB72-E7DB-4349-92BC-5C0FC8F95AB6}" dt="2018-06-05T09:21:23.687" v="142" actId="14100"/>
        <pc:sldMkLst>
          <pc:docMk/>
          <pc:sldMk cId="2980265979" sldId="268"/>
        </pc:sldMkLst>
        <pc:spChg chg="del">
          <ac:chgData name="Маша Дериглазова" userId="d3b36895ca4eb5f9" providerId="Windows Live" clId="Web-{EC85FB72-E7DB-4349-92BC-5C0FC8F95AB6}" dt="2018-06-05T09:18:18.422" v="112" actId="14100"/>
          <ac:spMkLst>
            <pc:docMk/>
            <pc:sldMk cId="2980265979" sldId="268"/>
            <ac:spMk id="2" creationId="{F6E4BD8F-0E86-4540-8A2C-588289720935}"/>
          </ac:spMkLst>
        </pc:spChg>
        <pc:spChg chg="mod">
          <ac:chgData name="Маша Дериглазова" userId="d3b36895ca4eb5f9" providerId="Windows Live" clId="Web-{EC85FB72-E7DB-4349-92BC-5C0FC8F95AB6}" dt="2018-06-05T09:20:51.905" v="131" actId="20577"/>
          <ac:spMkLst>
            <pc:docMk/>
            <pc:sldMk cId="2980265979" sldId="268"/>
            <ac:spMk id="3" creationId="{8114A026-73D8-45FD-B840-C189B24D6086}"/>
          </ac:spMkLst>
        </pc:spChg>
        <pc:picChg chg="add mod">
          <ac:chgData name="Маша Дериглазова" userId="d3b36895ca4eb5f9" providerId="Windows Live" clId="Web-{EC85FB72-E7DB-4349-92BC-5C0FC8F95AB6}" dt="2018-06-05T09:21:23.687" v="142" actId="14100"/>
          <ac:picMkLst>
            <pc:docMk/>
            <pc:sldMk cId="2980265979" sldId="268"/>
            <ac:picMk id="4" creationId="{C2B38A10-8B20-4737-8A1E-2DBF92F632C8}"/>
          </ac:picMkLst>
        </pc:picChg>
      </pc:sldChg>
    </pc:docChg>
  </pc:docChgLst>
  <pc:docChgLst>
    <pc:chgData name="Маша Дериглазова" userId="d3b36895ca4eb5f9" providerId="Windows Live" clId="Web-{FE4566FF-5B61-46CD-813B-587FB10ADE4D}"/>
    <pc:docChg chg="addSld modSld sldOrd">
      <pc:chgData name="Маша Дериглазова" userId="d3b36895ca4eb5f9" providerId="Windows Live" clId="Web-{FE4566FF-5B61-46CD-813B-587FB10ADE4D}" dt="2018-07-29T17:28:52.450" v="239" actId="1076"/>
      <pc:docMkLst>
        <pc:docMk/>
      </pc:docMkLst>
      <pc:sldChg chg="modSp">
        <pc:chgData name="Маша Дериглазова" userId="d3b36895ca4eb5f9" providerId="Windows Live" clId="Web-{FE4566FF-5B61-46CD-813B-587FB10ADE4D}" dt="2018-07-29T17:18:11.357" v="203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FE4566FF-5B61-46CD-813B-587FB10ADE4D}" dt="2018-07-29T15:44:29.945" v="25" actId="20577"/>
          <ac:spMkLst>
            <pc:docMk/>
            <pc:sldMk cId="3394893604" sldId="264"/>
            <ac:spMk id="2" creationId="{1140DB77-4D6C-4151-AB2D-95070C5DBDEF}"/>
          </ac:spMkLst>
        </pc:spChg>
        <pc:spChg chg="mod">
          <ac:chgData name="Маша Дериглазова" userId="d3b36895ca4eb5f9" providerId="Windows Live" clId="Web-{FE4566FF-5B61-46CD-813B-587FB10ADE4D}" dt="2018-07-29T17:18:11.357" v="203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addSp delSp modSp new ord">
        <pc:chgData name="Маша Дериглазова" userId="d3b36895ca4eb5f9" providerId="Windows Live" clId="Web-{FE4566FF-5B61-46CD-813B-587FB10ADE4D}" dt="2018-07-29T17:28:40.200" v="237" actId="1076"/>
        <pc:sldMkLst>
          <pc:docMk/>
          <pc:sldMk cId="1543253899" sldId="278"/>
        </pc:sldMkLst>
        <pc:spChg chg="del">
          <ac:chgData name="Маша Дериглазова" userId="d3b36895ca4eb5f9" providerId="Windows Live" clId="Web-{FE4566FF-5B61-46CD-813B-587FB10ADE4D}" dt="2018-07-29T15:59:26.393" v="147"/>
          <ac:spMkLst>
            <pc:docMk/>
            <pc:sldMk cId="1543253899" sldId="278"/>
            <ac:spMk id="2" creationId="{1A7A4DF8-142C-47A2-92F7-E7D5872C4ECF}"/>
          </ac:spMkLst>
        </pc:spChg>
        <pc:spChg chg="mod">
          <ac:chgData name="Маша Дериглазова" userId="d3b36895ca4eb5f9" providerId="Windows Live" clId="Web-{FE4566FF-5B61-46CD-813B-587FB10ADE4D}" dt="2018-07-29T17:18:20.904" v="206" actId="20577"/>
          <ac:spMkLst>
            <pc:docMk/>
            <pc:sldMk cId="1543253899" sldId="278"/>
            <ac:spMk id="3" creationId="{34B019C2-5273-4C76-910F-645D4E72C258}"/>
          </ac:spMkLst>
        </pc:spChg>
        <pc:picChg chg="add mod">
          <ac:chgData name="Маша Дериглазова" userId="d3b36895ca4eb5f9" providerId="Windows Live" clId="Web-{FE4566FF-5B61-46CD-813B-587FB10ADE4D}" dt="2018-07-29T17:28:40.200" v="237" actId="1076"/>
          <ac:picMkLst>
            <pc:docMk/>
            <pc:sldMk cId="1543253899" sldId="278"/>
            <ac:picMk id="2" creationId="{E38B5D8C-24B2-4320-82DF-16430E89CAFE}"/>
          </ac:picMkLst>
        </pc:picChg>
        <pc:picChg chg="add mod">
          <ac:chgData name="Маша Дериглазова" userId="d3b36895ca4eb5f9" providerId="Windows Live" clId="Web-{FE4566FF-5B61-46CD-813B-587FB10ADE4D}" dt="2018-07-29T17:28:33.153" v="236" actId="1076"/>
          <ac:picMkLst>
            <pc:docMk/>
            <pc:sldMk cId="1543253899" sldId="278"/>
            <ac:picMk id="5" creationId="{9F868A2D-A819-4723-9267-E8D2D6368D70}"/>
          </ac:picMkLst>
        </pc:picChg>
      </pc:sldChg>
      <pc:sldChg chg="addSp delSp modSp new">
        <pc:chgData name="Маша Дериглазова" userId="d3b36895ca4eb5f9" providerId="Windows Live" clId="Web-{FE4566FF-5B61-46CD-813B-587FB10ADE4D}" dt="2018-07-29T17:28:52.450" v="239" actId="1076"/>
        <pc:sldMkLst>
          <pc:docMk/>
          <pc:sldMk cId="4293635338" sldId="279"/>
        </pc:sldMkLst>
        <pc:spChg chg="del">
          <ac:chgData name="Маша Дериглазова" userId="d3b36895ca4eb5f9" providerId="Windows Live" clId="Web-{FE4566FF-5B61-46CD-813B-587FB10ADE4D}" dt="2018-07-29T17:26:33.458" v="218"/>
          <ac:spMkLst>
            <pc:docMk/>
            <pc:sldMk cId="4293635338" sldId="279"/>
            <ac:spMk id="2" creationId="{E71EE83E-2D9A-4C32-9BC7-C563FCF6E16C}"/>
          </ac:spMkLst>
        </pc:spChg>
        <pc:spChg chg="del mod">
          <ac:chgData name="Маша Дериглазова" userId="d3b36895ca4eb5f9" providerId="Windows Live" clId="Web-{FE4566FF-5B61-46CD-813B-587FB10ADE4D}" dt="2018-07-29T17:26:44.583" v="220"/>
          <ac:spMkLst>
            <pc:docMk/>
            <pc:sldMk cId="4293635338" sldId="279"/>
            <ac:spMk id="3" creationId="{66C08036-F8B0-4995-B44E-F819CBA83206}"/>
          </ac:spMkLst>
        </pc:spChg>
        <pc:picChg chg="add mod ord">
          <ac:chgData name="Маша Дериглазова" userId="d3b36895ca4eb5f9" providerId="Windows Live" clId="Web-{FE4566FF-5B61-46CD-813B-587FB10ADE4D}" dt="2018-07-29T17:28:46.794" v="238" actId="1076"/>
          <ac:picMkLst>
            <pc:docMk/>
            <pc:sldMk cId="4293635338" sldId="279"/>
            <ac:picMk id="4" creationId="{F3882A6E-B97D-4841-98BC-C71D2D86375E}"/>
          </ac:picMkLst>
        </pc:picChg>
        <pc:picChg chg="add mod">
          <ac:chgData name="Маша Дериглазова" userId="d3b36895ca4eb5f9" providerId="Windows Live" clId="Web-{FE4566FF-5B61-46CD-813B-587FB10ADE4D}" dt="2018-07-29T17:28:52.450" v="239" actId="1076"/>
          <ac:picMkLst>
            <pc:docMk/>
            <pc:sldMk cId="4293635338" sldId="279"/>
            <ac:picMk id="6" creationId="{0C10ABFE-1FD4-45A3-BB4E-EC6374FE17F3}"/>
          </ac:picMkLst>
        </pc:picChg>
      </pc:sldChg>
    </pc:docChg>
  </pc:docChgLst>
  <pc:docChgLst>
    <pc:chgData name="Маша Дериглазова" userId="d3b36895ca4eb5f9" providerId="Windows Live" clId="Web-{7ABD841F-2D65-461B-BCCD-A268E472EB52}"/>
    <pc:docChg chg="addSld modSld">
      <pc:chgData name="Маша Дериглазова" userId="d3b36895ca4eb5f9" providerId="Windows Live" clId="Web-{7ABD841F-2D65-461B-BCCD-A268E472EB52}" dt="2018-06-05T09:40:29.864" v="39" actId="1076"/>
      <pc:docMkLst>
        <pc:docMk/>
      </pc:docMkLst>
      <pc:sldChg chg="modSp">
        <pc:chgData name="Маша Дериглазова" userId="d3b36895ca4eb5f9" providerId="Windows Live" clId="Web-{7ABD841F-2D65-461B-BCCD-A268E472EB52}" dt="2018-06-05T09:40:29.864" v="39" actId="1076"/>
        <pc:sldMkLst>
          <pc:docMk/>
          <pc:sldMk cId="1936958091" sldId="259"/>
        </pc:sldMkLst>
        <pc:picChg chg="mod">
          <ac:chgData name="Маша Дериглазова" userId="d3b36895ca4eb5f9" providerId="Windows Live" clId="Web-{7ABD841F-2D65-461B-BCCD-A268E472EB52}" dt="2018-06-05T09:40:29.864" v="39" actId="1076"/>
          <ac:picMkLst>
            <pc:docMk/>
            <pc:sldMk cId="1936958091" sldId="259"/>
            <ac:picMk id="4" creationId="{742AAEF1-CA63-401F-AD23-6DCC02CF7C7C}"/>
          </ac:picMkLst>
        </pc:picChg>
      </pc:sldChg>
      <pc:sldChg chg="addSp delSp modSp new">
        <pc:chgData name="Маша Дериглазова" userId="d3b36895ca4eb5f9" providerId="Windows Live" clId="Web-{7ABD841F-2D65-461B-BCCD-A268E472EB52}" dt="2018-06-05T09:40:18.442" v="37" actId="14100"/>
        <pc:sldMkLst>
          <pc:docMk/>
          <pc:sldMk cId="2235359285" sldId="269"/>
        </pc:sldMkLst>
        <pc:spChg chg="mod">
          <ac:chgData name="Маша Дериглазова" userId="d3b36895ca4eb5f9" providerId="Windows Live" clId="Web-{7ABD841F-2D65-461B-BCCD-A268E472EB52}" dt="2018-06-05T09:39:51.738" v="32" actId="20577"/>
          <ac:spMkLst>
            <pc:docMk/>
            <pc:sldMk cId="2235359285" sldId="269"/>
            <ac:spMk id="2" creationId="{B80EF307-3D4B-4AD9-8DA9-FCAB66346224}"/>
          </ac:spMkLst>
        </pc:spChg>
        <pc:spChg chg="del">
          <ac:chgData name="Маша Дериглазова" userId="d3b36895ca4eb5f9" providerId="Windows Live" clId="Web-{7ABD841F-2D65-461B-BCCD-A268E472EB52}" dt="2018-06-05T09:38:56.455" v="1" actId="14100"/>
          <ac:spMkLst>
            <pc:docMk/>
            <pc:sldMk cId="2235359285" sldId="269"/>
            <ac:spMk id="3" creationId="{695DC306-B3AD-4F38-857B-703B1C65EE5E}"/>
          </ac:spMkLst>
        </pc:spChg>
        <pc:picChg chg="add mod ord">
          <ac:chgData name="Маша Дериглазова" userId="d3b36895ca4eb5f9" providerId="Windows Live" clId="Web-{7ABD841F-2D65-461B-BCCD-A268E472EB52}" dt="2018-06-05T09:40:18.442" v="37" actId="14100"/>
          <ac:picMkLst>
            <pc:docMk/>
            <pc:sldMk cId="2235359285" sldId="269"/>
            <ac:picMk id="4" creationId="{808D52CA-F3D1-4943-9053-6DAA4F6448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B8467-5823-4A50-84A9-9FD181E0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35E0C-5C83-4021-A9DF-8E0A7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Mainly</a:t>
            </a:r>
            <a:r>
              <a:rPr lang="de-DE" dirty="0"/>
              <a:t> Negative </a:t>
            </a:r>
            <a:r>
              <a:rPr lang="de-DE" dirty="0" err="1"/>
              <a:t>Binomial</a:t>
            </a:r>
            <a:endParaRPr lang="de-DE" dirty="0"/>
          </a:p>
          <a:p>
            <a:r>
              <a:rPr lang="de-DE" dirty="0" err="1"/>
              <a:t>Important</a:t>
            </a:r>
            <a:r>
              <a:rPr lang="de-DE" dirty="0"/>
              <a:t>: T</a:t>
            </a:r>
          </a:p>
        </p:txBody>
      </p:sp>
    </p:spTree>
    <p:extLst>
      <p:ext uri="{BB962C8B-B14F-4D97-AF65-F5344CB8AC3E}">
        <p14:creationId xmlns:p14="http://schemas.microsoft.com/office/powerpoint/2010/main" val="350814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A53D5-8148-458F-8C5C-A238DD09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Real Life Data (San Juan)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2BB7A46-997F-434A-ADFD-677E9A03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9" b="6042"/>
          <a:stretch/>
        </p:blipFill>
        <p:spPr>
          <a:xfrm>
            <a:off x="1529862" y="1966331"/>
            <a:ext cx="9345155" cy="35552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C7A37B-6A25-42AB-98ED-96B3E72F3CD4}"/>
              </a:ext>
            </a:extLst>
          </p:cNvPr>
          <p:cNvSpPr txBox="1"/>
          <p:nvPr/>
        </p:nvSpPr>
        <p:spPr>
          <a:xfrm>
            <a:off x="1151792" y="5723792"/>
            <a:ext cx="98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Red: Real-Life cases</a:t>
            </a:r>
            <a:r>
              <a:rPr lang="en-GB" dirty="0"/>
              <a:t>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Blue: Prediction, </a:t>
            </a:r>
            <a:r>
              <a:rPr lang="en-GB" dirty="0"/>
              <a:t>MAE=10.5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3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ARIMA </a:t>
            </a:r>
            <a:r>
              <a:rPr lang="ru-RU" i="1">
                <a:cs typeface="Calibri"/>
              </a:rPr>
              <a:t>(p,d,q) (P, D, Q)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Univariate</a:t>
            </a:r>
          </a:p>
          <a:p>
            <a:pPr lvl="1"/>
            <a:r>
              <a:rPr lang="en-GB" dirty="0">
                <a:cs typeface="Calibri"/>
              </a:rPr>
              <a:t>Stationary</a:t>
            </a:r>
          </a:p>
          <a:p>
            <a:pPr lvl="1"/>
            <a:r>
              <a:rPr lang="en-GB" dirty="0">
                <a:cs typeface="Calibri"/>
              </a:rPr>
              <a:t>Good at approximating historical patterns</a:t>
            </a:r>
          </a:p>
          <a:p>
            <a:r>
              <a:rPr lang="en-GB">
                <a:cs typeface="Calibri"/>
              </a:rPr>
              <a:t>Good for approximating the training data</a:t>
            </a:r>
          </a:p>
          <a:p>
            <a:r>
              <a:rPr lang="en-GB">
                <a:cs typeface="Calibri"/>
              </a:rPr>
              <a:t>Parameters are taken from autocorrelation and partial autocorrelation plots</a:t>
            </a:r>
            <a:endParaRPr lang="ru-RU">
              <a:cs typeface="Calibri"/>
            </a:endParaRPr>
          </a:p>
          <a:p>
            <a:r>
              <a:rPr lang="en-GB">
                <a:cs typeface="Calibri"/>
              </a:rPr>
              <a:t>Submission MAE is 27.4111</a:t>
            </a:r>
            <a:endParaRPr lang="en-GB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B019C2-5273-4C76-910F-645D4E72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2"/>
            <a:ext cx="10515600" cy="54727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2" name="Рисунок 3" descr="Изображение выглядит как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38B5D8C-24B2-4320-82DF-16430E89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53" y="3490552"/>
            <a:ext cx="7746520" cy="3370595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F868A2D-A819-4723-9267-E8D2D636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154" y="-3147"/>
            <a:ext cx="8508519" cy="3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5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882A6E-B97D-4841-98BC-C71D2D86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804" y="3491"/>
            <a:ext cx="7951938" cy="381179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C10ABFE-1FD4-45A3-BB4E-EC6374FE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94" y="3318023"/>
            <a:ext cx="7387086" cy="35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3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97D32-CF44-4D0A-8DC9-6C63C47D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Tree-based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79B91-F458-4782-8B92-DC252D0B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26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Result</a:t>
            </a:r>
            <a:r>
              <a:rPr lang="de-DE" dirty="0"/>
              <a:t>: Bad Rank 10XX / 42XX</a:t>
            </a:r>
          </a:p>
          <a:p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on?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  <a:r>
              <a:rPr lang="en-GB" dirty="0">
                <a:cs typeface="Calibri"/>
              </a:rPr>
              <a:t>3-4 weeks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  <a:r>
              <a:rPr lang="en-GB" dirty="0">
                <a:cs typeface="Calibri"/>
              </a:rPr>
              <a:t> : until 2013</a:t>
            </a:r>
          </a:p>
          <a:p>
            <a:r>
              <a:rPr lang="en-GB" dirty="0">
                <a:cs typeface="Calibri"/>
              </a:rPr>
              <a:t>Evaluation: Mean Absolute Error (MAE) 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Strong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seasonality</a:t>
            </a:r>
            <a:endParaRPr lang="de-DE" dirty="0"/>
          </a:p>
          <a:p>
            <a:r>
              <a:rPr lang="de-DE" dirty="0" err="1"/>
              <a:t>Epidemics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 (</a:t>
            </a:r>
            <a:r>
              <a:rPr lang="de-DE"/>
              <a:t>Cases in San </a:t>
            </a:r>
            <a:r>
              <a:rPr lang="de-DE" dirty="0"/>
              <a:t>Juan)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7" y="1937613"/>
            <a:ext cx="10519422" cy="418487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F307-3D4B-4AD9-8DA9-FCAB66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Descriptives (</a:t>
            </a:r>
            <a:r>
              <a:rPr lang="de-DE" dirty="0">
                <a:cs typeface="Calibri Light"/>
              </a:rPr>
              <a:t>Cases in </a:t>
            </a:r>
            <a:r>
              <a:rPr lang="ru-RU" dirty="0">
                <a:cs typeface="Calibri Light"/>
              </a:rPr>
              <a:t>Iquitos)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08D52CA-F3D1-4943-9053-6DAA4F64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31" y="1851610"/>
            <a:ext cx="10661889" cy="43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37A87-4ECA-4D4E-BD48-1051AE5F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ADC1F-0FE6-4164-8CA3-F8B33044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25D5-AF90-4F49-A477-81AF130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Life Cases San Juan</a:t>
            </a:r>
            <a:br>
              <a:rPr lang="de-DE" dirty="0"/>
            </a:br>
            <a:r>
              <a:rPr lang="de-DE" sz="1200" dirty="0"/>
              <a:t>(</a:t>
            </a:r>
            <a:r>
              <a:rPr lang="de-DE" sz="1200" dirty="0" err="1"/>
              <a:t>Monaghan</a:t>
            </a:r>
            <a:r>
              <a:rPr lang="de-DE" sz="1200" dirty="0"/>
              <a:t> et al. 2015, https://doi.org/10.1371/journal.pntd.0004002.g002)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A272D85-0775-4597-88E5-F656B3E2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10" y="1919506"/>
            <a:ext cx="5839980" cy="4163576"/>
          </a:xfrm>
        </p:spPr>
      </p:pic>
    </p:spTree>
    <p:extLst>
      <p:ext uri="{BB962C8B-B14F-4D97-AF65-F5344CB8AC3E}">
        <p14:creationId xmlns:p14="http://schemas.microsoft.com/office/powerpoint/2010/main" val="16720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B1652-9F49-472F-9BE5-9144CFF4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selection and lagging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12508-678C-4A17-A5F5-0DE0D934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Correlograms for all variables against the number of total cases, for all weeks in the previous year respectively</a:t>
            </a:r>
          </a:p>
          <a:p>
            <a:r>
              <a:rPr lang="en-GB" dirty="0"/>
              <a:t>Winners: </a:t>
            </a:r>
          </a:p>
          <a:p>
            <a:pPr lvl="1"/>
            <a:r>
              <a:rPr lang="en-GB" dirty="0"/>
              <a:t>Temperature at dew point: 	9 Weeks (SJ), 		11 Weeks (IQ)</a:t>
            </a:r>
          </a:p>
          <a:p>
            <a:pPr lvl="1"/>
            <a:r>
              <a:rPr lang="en-GB" dirty="0"/>
              <a:t>Air humidity: 			9 Weeks (SJ), 		11 Weeks (IQ) </a:t>
            </a:r>
          </a:p>
          <a:p>
            <a:pPr lvl="1"/>
            <a:r>
              <a:rPr lang="en-GB" dirty="0"/>
              <a:t>Avg. Temperature: 		11 Weeks (SJ), 		14 Weeks (IQ) (***)</a:t>
            </a:r>
          </a:p>
          <a:p>
            <a:pPr lvl="1"/>
            <a:r>
              <a:rPr lang="en-GB" dirty="0"/>
              <a:t>Minimum Temperature: 	11 Weeks (SJ), 		10 Weeks (IQ)</a:t>
            </a:r>
          </a:p>
          <a:p>
            <a:pPr lvl="1"/>
            <a:r>
              <a:rPr lang="en-GB" dirty="0"/>
              <a:t>Absolute Precipitation: 		2 Weeks (SJ), 		4 Weeks (IQ) </a:t>
            </a:r>
          </a:p>
          <a:p>
            <a:r>
              <a:rPr lang="en-GB" dirty="0"/>
              <a:t>Also included lagged cases in some runs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37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Широкоэкранный</PresentationFormat>
  <Paragraphs>71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</vt:lpstr>
      <vt:lpstr>DengAI</vt:lpstr>
      <vt:lpstr>Dengue Fever</vt:lpstr>
      <vt:lpstr>Data</vt:lpstr>
      <vt:lpstr>Data</vt:lpstr>
      <vt:lpstr>Descriptives (Cases in San Juan)</vt:lpstr>
      <vt:lpstr>Descriptives (Cases in Iquitos)</vt:lpstr>
      <vt:lpstr>Презентация PowerPoint</vt:lpstr>
      <vt:lpstr>Real Life Cases San Juan (Monaghan et al. 2015, https://doi.org/10.1371/journal.pntd.0004002.g002) </vt:lpstr>
      <vt:lpstr>Variable selection and lagging</vt:lpstr>
      <vt:lpstr>Linear Models</vt:lpstr>
      <vt:lpstr>Comparison to Real Life Data (San Juan) </vt:lpstr>
      <vt:lpstr>ARIMA</vt:lpstr>
      <vt:lpstr>Презентация PowerPoint</vt:lpstr>
      <vt:lpstr>Презентация PowerPoint</vt:lpstr>
      <vt:lpstr>Tree-based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118</cp:revision>
  <dcterms:created xsi:type="dcterms:W3CDTF">2018-05-25T13:48:51Z</dcterms:created>
  <dcterms:modified xsi:type="dcterms:W3CDTF">2018-07-29T17:28:57Z</dcterms:modified>
</cp:coreProperties>
</file>