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22DA-E41B-4BA6-95ED-FC851B8FABFD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36CD-A2F3-431B-AA51-DCADEDDF9D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09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AE9392-0053-4532-B98B-9AF0B1685F31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F4A64C-A41B-4F33-BF07-71561BAF9D6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82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9392-0053-4532-B98B-9AF0B1685F31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A64C-A41B-4F33-BF07-71561BAF9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2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9392-0053-4532-B98B-9AF0B1685F31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A64C-A41B-4F33-BF07-71561BAF9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8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9392-0053-4532-B98B-9AF0B1685F31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A64C-A41B-4F33-BF07-71561BAF9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85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9392-0053-4532-B98B-9AF0B1685F31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A64C-A41B-4F33-BF07-71561BAF9D6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9392-0053-4532-B98B-9AF0B1685F31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A64C-A41B-4F33-BF07-71561BAF9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4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9392-0053-4532-B98B-9AF0B1685F31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A64C-A41B-4F33-BF07-71561BAF9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39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9392-0053-4532-B98B-9AF0B1685F31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A64C-A41B-4F33-BF07-71561BAF9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9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9392-0053-4532-B98B-9AF0B1685F31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A64C-A41B-4F33-BF07-71561BAF9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22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9392-0053-4532-B98B-9AF0B1685F31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A64C-A41B-4F33-BF07-71561BAF9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9392-0053-4532-B98B-9AF0B1685F31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A64C-A41B-4F33-BF07-71561BAF9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9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2AE9392-0053-4532-B98B-9AF0B1685F31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8F4A64C-A41B-4F33-BF07-71561BAF9D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0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- Платформер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PYGAME, </a:t>
            </a:r>
            <a:r>
              <a:rPr lang="ru-RU" dirty="0" smtClean="0"/>
              <a:t>автор – Мамедли Мария</a:t>
            </a:r>
          </a:p>
        </p:txBody>
      </p:sp>
    </p:spTree>
    <p:extLst>
      <p:ext uri="{BB962C8B-B14F-4D97-AF65-F5344CB8AC3E}">
        <p14:creationId xmlns:p14="http://schemas.microsoft.com/office/powerpoint/2010/main" val="25691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682534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2" y="1096963"/>
            <a:ext cx="4664075" cy="466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1779814"/>
            <a:ext cx="3931920" cy="407234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Игра – платформер, состоящая из нескольких уровней (можно добавлять в коде программы).</a:t>
            </a:r>
          </a:p>
          <a:p>
            <a:r>
              <a:rPr lang="ru-RU" dirty="0"/>
              <a:t>Дается комната – уровень, содержащая блоки; платформы; жидкость, при падении в которую персонаж умирает; врагов – слизней, при столкновении с которыми персонаж умирает; монетки, которые необходимо собирать; выход на следующий уровень.</a:t>
            </a:r>
          </a:p>
          <a:p>
            <a:r>
              <a:rPr lang="ru-RU" dirty="0"/>
              <a:t>Задача игрока – пройти все уровни. Ведется подсчет количества собранных монеток, смертей, затраченного времени; отображается количество пройденных уровней.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14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5671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74958" y="1477748"/>
            <a:ext cx="4144597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sz="1100" dirty="0">
                <a:latin typeface="Bauhaus 93" panose="04030905020B02020C02" pitchFamily="82" charset="0"/>
              </a:rPr>
              <a:t>lvl2 = [[1, 1, 1, 1, 1, 1, 1, 1, 1, 1, 1, 1, 1, 1, 1, 1, 1, 1, 1,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</a:t>
            </a:r>
            <a:r>
              <a:rPr lang="ru-RU" sz="1100" dirty="0" smtClean="0"/>
              <a:t>	</a:t>
            </a:r>
            <a:r>
              <a:rPr lang="da-DK" sz="1100" dirty="0" smtClean="0">
                <a:latin typeface="Bauhaus 93" panose="04030905020B02020C02" pitchFamily="82" charset="0"/>
              </a:rPr>
              <a:t> [</a:t>
            </a:r>
            <a:r>
              <a:rPr lang="da-DK" sz="1100" dirty="0">
                <a:latin typeface="Bauhaus 93" panose="04030905020B02020C02" pitchFamily="82" charset="0"/>
              </a:rPr>
              <a:t>1, 0, 0, 0, 0, 0, 0, 0, 0, 0, 0, 0, 0, 0, 0, 0, 0, 0, 0,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0, 0, 0, 0, 0, 0, 0, 0, 0, 0, 0, 0, 0,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0, 0, 0, 0, 0, 0, 0, 0, 0, 0, 0, 0, 0,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0, 0, 0, 0, 0, 0, 0, 0, 0, 0, 0, 0, 0,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0, 0, 0, 0, 0, 0, 0, 0, 0, 0, 0, 0, 0,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0, 0, 0, 0, 0, 0, 0, 0, 0, 0, 0, 0, 0,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0, 0, 0, 0, 0, 0, 0, 0, 0, 0, 0, 0, 0,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0, 0, 0, 0, 0, 0, 0, 0, 0, 0, 0, 0, 0,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0, 0, 0, 0, 0, 0, 0, 0, 7, 0, 0, 8, 0,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0, 0, 0, 0, 0, 0, 2, 2, 2, 2, 2, 2, 2,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0, 0, 0, 0, 0, 0, 1, 1, 1, 1, 1, 1, 1,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0, 0, 0, 0, 5, 0, 1, 1, 1, 1, 1, 1, 1,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0, 0, 0, 0, 0, 0, 1, 1, 1, 1, 1, 1, 1,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0, 0, 2, 0, 0, 0, 1, 1, 1, 1, 1, 1, 1,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0, 0, 0, 0, 0, 0, 1, 1, 1, 1, 1, 1, 1,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0, 0, 5, 0, 0, 0, 0, 0, 1, 1, 1, 1, 1, 1, 1,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0, 2, 0, 0, 0, 0, 0, 0, 0, 1, 1, 1, 1, 1, 1, 1,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0, 0, 2, 1, 0, 0, 0, 2, 0, 0, 0, 1, 1, 1, 1, 1, 1, 1, 1],</a:t>
            </a:r>
          </a:p>
          <a:p>
            <a:r>
              <a:rPr lang="da-DK" sz="1100" dirty="0">
                <a:latin typeface="Bauhaus 93" panose="04030905020B02020C02" pitchFamily="82" charset="0"/>
              </a:rPr>
              <a:t>        </a:t>
            </a:r>
            <a:r>
              <a:rPr lang="ru-RU" sz="1100" dirty="0" smtClean="0"/>
              <a:t>	 </a:t>
            </a:r>
            <a:r>
              <a:rPr lang="da-DK" sz="1100" dirty="0" smtClean="0">
                <a:latin typeface="Bauhaus 93" panose="04030905020B02020C02" pitchFamily="82" charset="0"/>
              </a:rPr>
              <a:t>[</a:t>
            </a:r>
            <a:r>
              <a:rPr lang="da-DK" sz="1100" dirty="0">
                <a:latin typeface="Bauhaus 93" panose="04030905020B02020C02" pitchFamily="82" charset="0"/>
              </a:rPr>
              <a:t>1, 2, 2, 1, 1, 2, 2, 2, 1, 2, 2, 2, 1, 1, 1, 1, 1, 1, 1, 1]]</a:t>
            </a:r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374958" y="4955623"/>
            <a:ext cx="1630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Карта уровня</a:t>
            </a:r>
            <a:endParaRPr lang="ru-RU" sz="11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7" y="1477748"/>
            <a:ext cx="6087325" cy="30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80637" y="1782591"/>
            <a:ext cx="1630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Панель с счетчиками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6" y="3329956"/>
            <a:ext cx="4567663" cy="1625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880636" y="4955623"/>
            <a:ext cx="1630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Спрайты игрока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99" y="3564959"/>
            <a:ext cx="1519663" cy="1273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38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5671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80638" y="1477747"/>
            <a:ext cx="56058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Основной модуль – </a:t>
            </a:r>
            <a:r>
              <a:rPr lang="en-US" sz="1400" dirty="0" smtClean="0"/>
              <a:t>pygame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Элементы игры реализованы в виде классов (игрок, монеты, блоки, платформы) и функций (загрузка уровней, создание надписей)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С помощью циклов создано стартовое окно, основное (сама игра) и финальное с выводом результатов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Используются частицы, изученные в теме «Украшение игры», для них задействован </a:t>
            </a:r>
            <a:r>
              <a:rPr lang="en-US" sz="1400" dirty="0" smtClean="0"/>
              <a:t>random.choice()</a:t>
            </a:r>
            <a:endParaRPr lang="ru-RU" sz="14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С помощью </a:t>
            </a:r>
            <a:r>
              <a:rPr lang="en-US" sz="1400" dirty="0"/>
              <a:t>pygame.time.Clock</a:t>
            </a:r>
            <a:r>
              <a:rPr lang="en-US" sz="1400" dirty="0" smtClean="0"/>
              <a:t>()</a:t>
            </a:r>
            <a:r>
              <a:rPr lang="ru-RU" sz="1400" dirty="0" smtClean="0"/>
              <a:t> реализован счетчик времени, за которое пройдена игра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Взаимодействие объектов (монет, платформ, врагов и т.д.) с игроком основано на пересечениях спрайтов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Добавлено музыкальное сопровождение с </a:t>
            </a:r>
            <a:r>
              <a:rPr lang="ru-RU" sz="1400" dirty="0" smtClean="0"/>
              <a:t>помощью </a:t>
            </a:r>
            <a:r>
              <a:rPr lang="en-US" sz="1400" dirty="0" smtClean="0"/>
              <a:t>pygame.mixer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Хранение уровней реализовано в виде карт </a:t>
            </a:r>
            <a:r>
              <a:rPr lang="ru-RU" sz="1400" dirty="0" smtClean="0"/>
              <a:t>уровней </a:t>
            </a:r>
            <a:r>
              <a:rPr lang="ru-RU" sz="1400" dirty="0"/>
              <a:t>(двумерных массивов)</a:t>
            </a:r>
            <a:endParaRPr lang="ru-RU" sz="14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Для хранения изображений используется </a:t>
            </a:r>
            <a:r>
              <a:rPr lang="en-US" sz="1400" dirty="0" smtClean="0"/>
              <a:t>pygame.image</a:t>
            </a:r>
            <a:endParaRPr lang="ru-RU" sz="14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Для начала игры и возобновления после смерти используются кнопки, работа с ними включает в себя определение положения курсора с </a:t>
            </a:r>
            <a:r>
              <a:rPr lang="en-US" sz="1400" dirty="0" smtClean="0"/>
              <a:t>pygame.mouse</a:t>
            </a:r>
            <a:r>
              <a:rPr lang="ru-RU" sz="1400" dirty="0" smtClean="0"/>
              <a:t>, а управление с помощью клавиш реализуется с </a:t>
            </a:r>
            <a:r>
              <a:rPr lang="en-US" sz="1400" dirty="0"/>
              <a:t>pygame.key</a:t>
            </a:r>
            <a:endParaRPr lang="ru-RU" sz="1400" dirty="0" smtClean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2758798"/>
            <a:ext cx="2561397" cy="2689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0" y="1477747"/>
            <a:ext cx="2804180" cy="2935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54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682534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1779814"/>
            <a:ext cx="3931920" cy="407234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Для доработки и развития можно улучшить спрайты, используемые а игре; добавить новые препятствия – шипы, летающих монстров и т.д.; новые механики, например, лестницы, по которым можно будет подниматься на неограниченное, в отличии от прыжка, расстояние. </a:t>
            </a:r>
          </a:p>
          <a:p>
            <a:r>
              <a:rPr lang="ru-RU" dirty="0" smtClean="0"/>
              <a:t>Можно улучшить и хранение уровней, например, реализовать в виде файлов или воспользоваться специальными программами. </a:t>
            </a:r>
          </a:p>
          <a:p>
            <a:r>
              <a:rPr lang="ru-RU" dirty="0" smtClean="0"/>
              <a:t>Наконец, стоит добавить больше уровней, так как в данный момент игру можно пройти за пару минут.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07" y="1096963"/>
            <a:ext cx="4671385" cy="466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25267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87</TotalTime>
  <Words>366</Words>
  <Application>Microsoft Office PowerPoint</Application>
  <PresentationFormat>Широкоэкранный</PresentationFormat>
  <Paragraphs>45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Bauhaus 93</vt:lpstr>
      <vt:lpstr>Calibri</vt:lpstr>
      <vt:lpstr>Corbel</vt:lpstr>
      <vt:lpstr>Базис</vt:lpstr>
      <vt:lpstr>Игра - Платформер</vt:lpstr>
      <vt:lpstr>Введение</vt:lpstr>
      <vt:lpstr>Реализация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- Платформер</dc:title>
  <dc:creator>Mariia Mamedli</dc:creator>
  <cp:lastModifiedBy>Mariia Mamedli</cp:lastModifiedBy>
  <cp:revision>8</cp:revision>
  <dcterms:created xsi:type="dcterms:W3CDTF">2021-01-26T07:58:17Z</dcterms:created>
  <dcterms:modified xsi:type="dcterms:W3CDTF">2021-01-28T18:24:53Z</dcterms:modified>
</cp:coreProperties>
</file>