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ae750db1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ae750db1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ae750db1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ae750db1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ae750db1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ae750db1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ae750db1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ae750db1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ae750db1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ae750db1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ae750db1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ae750db1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ae750db1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ae750db1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ae750db1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ae750db1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b5fdb5af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b5fdb5af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b5fdb5a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b5fdb5a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ae750db1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ae750db1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b5fdb5a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b5fdb5af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627671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627671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b627671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b6276718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fa7804e309ecb8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fa7804e309ecb8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76767d2b72d83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76767d2b72d83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76767d2b72d8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a76767d2b72d8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76767d2b72d83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76767d2b72d837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bf298c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bf298c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bf298c3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bf298c3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bf298c3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bf298c3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46feb6f35c8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46feb6f35c8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bf298c3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bf298c3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c0534e41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c0534e41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c0534e41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c0534e41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346feb6f35c8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346feb6f35c8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46feb6f35c8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46feb6f35c8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346feb6f35c8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346feb6f35c8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9a0c2c2791599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9a0c2c2791599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9a0c2c2791599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9a0c2c2791599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9a0c2c2791599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9a0c2c27915999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usercontent.google.com/download?id=1Rk75TJXGmeWDDJM3lnqnLeJirtqWq3OB&amp;export=download&amp;authuser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Excelerate User Engagement &amp; Opportunity Sign Up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57CD9-64D4-9038-407A-16B27A351F2B}"/>
              </a:ext>
            </a:extLst>
          </p:cNvPr>
          <p:cNvSpPr txBox="1"/>
          <p:nvPr/>
        </p:nvSpPr>
        <p:spPr>
          <a:xfrm>
            <a:off x="6723758" y="3990879"/>
            <a:ext cx="209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Presentation Video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/>
              <a:t>Challenges Faced</a:t>
            </a:r>
            <a:endParaRPr sz="31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while working with the datasets and solutions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implemented to address those challenges</a:t>
            </a:r>
            <a:endParaRPr sz="2000"/>
          </a:p>
        </p:txBody>
      </p:sp>
      <p:sp>
        <p:nvSpPr>
          <p:cNvPr id="144" name="Google Shape;144;p22"/>
          <p:cNvSpPr txBox="1"/>
          <p:nvPr/>
        </p:nvSpPr>
        <p:spPr>
          <a:xfrm>
            <a:off x="6023500" y="3667575"/>
            <a:ext cx="2626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Primary Key 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241800" y="3900450"/>
            <a:ext cx="6650700" cy="11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2125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52"/>
              <a:t>The lack of a unique identifier for each row in the </a:t>
            </a:r>
            <a:r>
              <a:rPr lang="en" sz="2652" b="1"/>
              <a:t>User Data</a:t>
            </a:r>
            <a:r>
              <a:rPr lang="en" sz="2652"/>
              <a:t> dataset. </a:t>
            </a:r>
            <a:endParaRPr sz="2652"/>
          </a:p>
          <a:p>
            <a:pPr marL="457200" lvl="0" indent="-32125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52" b="1"/>
              <a:t>USER ID</a:t>
            </a:r>
            <a:r>
              <a:rPr lang="en" sz="2652"/>
              <a:t> column was added to the dataset to act as a primary key for each row in the dataset.</a:t>
            </a:r>
            <a:endParaRPr sz="2652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r="51676"/>
          <a:stretch/>
        </p:blipFill>
        <p:spPr>
          <a:xfrm>
            <a:off x="5464200" y="1143302"/>
            <a:ext cx="2925224" cy="257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975" y="1174388"/>
            <a:ext cx="2925224" cy="256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115900" y="2295975"/>
            <a:ext cx="11286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134575" y="1098000"/>
            <a:ext cx="578700" cy="219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Foreign Key 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181575" y="1927275"/>
            <a:ext cx="38403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lack of foreign key to connect both datasets together. </a:t>
            </a:r>
            <a:endParaRPr sz="160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was eventually decided not to add any as the required user demographics (gender, geographic info, academic level..) are also present in the </a:t>
            </a:r>
            <a:r>
              <a:rPr lang="en" sz="1600" b="1"/>
              <a:t>Opportunity Sign Up </a:t>
            </a:r>
            <a:r>
              <a:rPr lang="en" sz="1600"/>
              <a:t>dataset.</a:t>
            </a:r>
            <a:endParaRPr sz="16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075" y="368950"/>
            <a:ext cx="4511825" cy="41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121450" y="428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SKills Earned 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50" y="182700"/>
            <a:ext cx="3810001" cy="19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250" y="182700"/>
            <a:ext cx="3932150" cy="20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250" y="2440425"/>
            <a:ext cx="3932150" cy="22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 rot="9404015">
            <a:off x="4161906" y="1787047"/>
            <a:ext cx="732139" cy="752032"/>
          </a:xfrm>
          <a:prstGeom prst="leftUpArrow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70900" y="2479100"/>
            <a:ext cx="4214700" cy="1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Skills Earned cells in </a:t>
            </a:r>
            <a:r>
              <a:rPr lang="en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Opportunity Data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contained multiple values which made it difficult to analyze.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Normalization of Skills Earned into a new table using both Profile ID and Opportunity ID as a composite foreign key to link them to their original table.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Geographic Information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4755100" y="1697825"/>
            <a:ext cx="3887400" cy="20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Only the City and Country columns were kept to be used as geographic identifiers while the rest (zip code, state..) were excluded for easier data processing and analysis.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" y="1330550"/>
            <a:ext cx="4123025" cy="27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82725" y="215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 Missing &amp; Unclear Data 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l="6138" t="47207" r="3453" b="12443"/>
          <a:stretch/>
        </p:blipFill>
        <p:spPr>
          <a:xfrm>
            <a:off x="71000" y="2644850"/>
            <a:ext cx="1617950" cy="12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00" y="1389925"/>
            <a:ext cx="1727800" cy="12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5">
            <a:alphaModFix/>
          </a:blip>
          <a:srcRect t="5731"/>
          <a:stretch/>
        </p:blipFill>
        <p:spPr>
          <a:xfrm>
            <a:off x="2248250" y="1123575"/>
            <a:ext cx="1727800" cy="13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950" y="275625"/>
            <a:ext cx="3635400" cy="1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9725" y="2280613"/>
            <a:ext cx="3745851" cy="18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4165850" y="1999700"/>
            <a:ext cx="734100" cy="22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880000" y="3487850"/>
            <a:ext cx="4119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Categorizing the null and invalid values columns into “others”/”not specified” to avoid deleting the entire rows and maintain the results of analysis and visualizations.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Insights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Insights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81450" y="1195000"/>
            <a:ext cx="3320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Insights from our User Data Visualizations showed that about 27000 individuals signed up on the platform and about 11000 individuals signed up for opportunities.</a:t>
            </a:r>
            <a:endParaRPr sz="200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450" y="1284425"/>
            <a:ext cx="3591724" cy="19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3911375" y="2260825"/>
            <a:ext cx="1011300" cy="31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Countries Users Signed up from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398875" y="1111150"/>
            <a:ext cx="26211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top 10 countries users signed up from were: India, Nigeria, Pakistan,United States, Ghana, Egypt, Bangladesh, Kenya, Nepal and Vietnam.</a:t>
            </a:r>
            <a:endParaRPr sz="2100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125" y="1278850"/>
            <a:ext cx="4622375" cy="3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3020100" y="2138775"/>
            <a:ext cx="1362000" cy="697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 in the US learners signed up from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81450" y="1195000"/>
            <a:ext cx="3983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Some of the cities in the US learners signed up from includes the following: St Louis, Chicago, Naperville,Aurora,Maryland heights, Chesterfield,Edison,Skokie, Austin,San Jose, Springfield and many others .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However, majority of the learners were from St Louis and Chicago with a total number of 912 and 375 learners respectively.</a:t>
            </a:r>
            <a:endParaRPr sz="210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675" y="1017800"/>
            <a:ext cx="2746625" cy="35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4155475" y="2127150"/>
            <a:ext cx="1686000" cy="889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Mariam Ayman Helmy: </a:t>
            </a:r>
            <a:r>
              <a:rPr lang="en"/>
              <a:t>Gp Dentist with healthcare informatics and data automation experience.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Uto Onuoha: </a:t>
            </a:r>
            <a:r>
              <a:rPr lang="en"/>
              <a:t>Postgraduate with Data Analysis entry level experience.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Olaiya Anuolo Queensley: </a:t>
            </a:r>
            <a:r>
              <a:rPr lang="en"/>
              <a:t>Research Assistant and Data Analyst.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Bolarinwa Sakirah Oluwakemi: </a:t>
            </a:r>
            <a:r>
              <a:rPr lang="en"/>
              <a:t>Medical laboratory scientist.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Yara Ashraf Radwan: </a:t>
            </a:r>
            <a:r>
              <a:rPr lang="en"/>
              <a:t>Pharmaceutical Engineer with data analysis experience.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Olamide Kolawole: </a:t>
            </a:r>
            <a:r>
              <a:rPr lang="en"/>
              <a:t>Data Analyst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 according to Gender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81450" y="1195000"/>
            <a:ext cx="3739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User Data shows 6910 users were registered as females and about 11000 users were found to be males indicating that we had more males than females.</a:t>
            </a:r>
            <a:endParaRPr sz="2100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325" y="773725"/>
            <a:ext cx="2092275" cy="31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82000" y="12498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MOST POPULAR SKILLS</a:t>
            </a:r>
            <a:endParaRPr sz="4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earned skill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162625" y="11801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We have over 10 skills that was earned by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different individuals. Critical thinking is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most popular and widely earned skills,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Which as total number of 2412 Learners.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However, it's very essential for problem-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Solving and decision making. </a:t>
            </a:r>
            <a:endParaRPr dirty="0"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l="62389" t="60235"/>
          <a:stretch/>
        </p:blipFill>
        <p:spPr>
          <a:xfrm>
            <a:off x="4895950" y="1516650"/>
            <a:ext cx="3706576" cy="235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in the distributions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also shows the numbers and distributions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change through the other opportunity name and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category to show the results for this particular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skill that us highlighted. This is applicable to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all selected skills.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endParaRPr sz="1200"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l="34464" t="22063"/>
          <a:stretch/>
        </p:blipFill>
        <p:spPr>
          <a:xfrm>
            <a:off x="3691900" y="1369125"/>
            <a:ext cx="5033874" cy="3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B01EBA-ED06-682F-ED7A-79A5EA267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35"/>
          <a:stretch/>
        </p:blipFill>
        <p:spPr>
          <a:xfrm>
            <a:off x="6458359" y="822612"/>
            <a:ext cx="2267415" cy="5296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66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INSIGHTS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Visualization Insights</a:t>
            </a:r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200400" marR="107508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marR="107508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total reward amount was 2,7258,60.</a:t>
            </a:r>
            <a:endParaRPr/>
          </a:p>
          <a:p>
            <a:pPr marL="32004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number of learners was 111,60.</a:t>
            </a:r>
            <a:endParaRPr/>
          </a:p>
          <a:p>
            <a:pPr marL="320040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 amount per learner was 244.</a:t>
            </a:r>
            <a:endParaRPr/>
          </a:p>
          <a:p>
            <a:pPr marL="0" marR="2622108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3" y="1630400"/>
            <a:ext cx="17621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63" y="2908088"/>
            <a:ext cx="18764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237925" y="114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Reward Amounts &amp; Skill Points Earned</a:t>
            </a:r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311700" y="805250"/>
            <a:ext cx="8520600" cy="4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opportunity with the highest average  amount of Reward and Skill points earned was Internship. The reward amount and skill point earned were almost at par with each other.</a:t>
            </a:r>
            <a:endParaRPr/>
          </a:p>
          <a:p>
            <a:pPr marL="3429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 had little reward amount but high skill points earned. Same with Competition and event.</a:t>
            </a:r>
            <a:endParaRPr/>
          </a:p>
          <a:p>
            <a:pPr marL="3429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Engagement had no skill points earned.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2654"/>
            <a:ext cx="3307800" cy="3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281275" y="298625"/>
            <a:ext cx="8250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MOST POPULAR OPPORTUNITY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214325"/>
            <a:ext cx="85206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Opportunities Broken Down By Learners Gender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764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chart illustrated the most popular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Opportunities users signed up for, with Data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 being the highest.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Males have the highest proportion of users that signed up for most of the opportunities.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525" y="1513575"/>
            <a:ext cx="3576350" cy="2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body" idx="1"/>
          </p:nvPr>
        </p:nvSpPr>
        <p:spPr>
          <a:xfrm>
            <a:off x="66975" y="0"/>
            <a:ext cx="9077100" cy="4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essentials has the highest number of users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 actually signed up and started the course.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075" y="683125"/>
            <a:ext cx="3946925" cy="38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5" y="1768075"/>
            <a:ext cx="1733550" cy="21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93750"/>
            <a:ext cx="8520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Opportunities Based on Academics Level of Learners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is the most popular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opportunity among graduate users,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undergraduates students and those that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are not in school.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700" y="2806738"/>
            <a:ext cx="17526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675" y="1085850"/>
            <a:ext cx="27324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body" idx="1"/>
          </p:nvPr>
        </p:nvSpPr>
        <p:spPr>
          <a:xfrm>
            <a:off x="311700" y="267900"/>
            <a:ext cx="8520600" cy="4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school students signed up majorly for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management as compared to other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academic levels. </a:t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273" y="2500875"/>
            <a:ext cx="17409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450" y="362550"/>
            <a:ext cx="3808200" cy="1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731025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Dashboard provides insights into user engagement and opportunity sign-ups to help understand user behavior and identify growth opportunities.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2087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2878552"/>
            <a:ext cx="8520600" cy="14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How engaged are users with the platform?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2- What are the trends in opportunity sign-ups?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3- Which user segments show the highest engagement?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9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Number of Users:</a:t>
            </a:r>
            <a:endParaRPr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 - </a:t>
            </a:r>
            <a:r>
              <a:rPr lang="en"/>
              <a:t>Total Users: 27.56K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- Number of Learners: 11.16K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-  Total Reward Amount: 3M </a:t>
            </a:r>
            <a:endParaRPr b="1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3162175"/>
            <a:ext cx="8520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Gender Distribution: </a:t>
            </a:r>
            <a:endParaRPr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 - </a:t>
            </a:r>
            <a:r>
              <a:rPr lang="en"/>
              <a:t>Female Users: 6,910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- Male Users: 11.03K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Sign-Up Locations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Top 10 countries: 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India, Nigeria, United States, Pakistan, Ghana, Egypt, Vietnam, and others.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Us Cities: 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 Louis: 912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Chicago: 375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Naperville: 31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listed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Categories and Rewards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Internship: </a:t>
            </a:r>
            <a:r>
              <a:rPr lang="en"/>
              <a:t>Highest rewards and skill points.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Course: </a:t>
            </a:r>
            <a:r>
              <a:rPr lang="en"/>
              <a:t>Moderate rewards.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Competition, Engagement, Event: </a:t>
            </a:r>
            <a:r>
              <a:rPr lang="en"/>
              <a:t>Lower rewards and skill points. 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2571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Opportunities by Gender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3461515"/>
            <a:ext cx="8520600" cy="13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Data Visualization: </a:t>
            </a:r>
            <a:r>
              <a:rPr lang="en"/>
              <a:t>Most popular overall, especially among females.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Project Management and Digital Marketing: </a:t>
            </a:r>
            <a:r>
              <a:rPr lang="en"/>
              <a:t>Also popular.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Health Care Management, Innovation &amp; Entrepreneurship: </a:t>
            </a:r>
            <a:r>
              <a:rPr lang="en"/>
              <a:t>Notable mentions.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Earned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Thinking, Executive Thinking, Technical Literacy, Communication, and others.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75" y="2110675"/>
            <a:ext cx="5836326" cy="27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970</Words>
  <Application>Microsoft Office PowerPoint</Application>
  <PresentationFormat>On-screen Show (16:9)</PresentationFormat>
  <Paragraphs>112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Roboto</vt:lpstr>
      <vt:lpstr>Geometric</vt:lpstr>
      <vt:lpstr>Excelerate User Engagement &amp; Opportunity Sign Up</vt:lpstr>
      <vt:lpstr>Team Members </vt:lpstr>
      <vt:lpstr>Introduction</vt:lpstr>
      <vt:lpstr>Purpose </vt:lpstr>
      <vt:lpstr>Dashboard Overview</vt:lpstr>
      <vt:lpstr>Key Metrics</vt:lpstr>
      <vt:lpstr>User Sign-Up Locations</vt:lpstr>
      <vt:lpstr>Opportunity Categories and Rewards</vt:lpstr>
      <vt:lpstr>Skills Earned</vt:lpstr>
      <vt:lpstr>Challenges Faced while working with the datasets and solutions  implemented to address those challenges</vt:lpstr>
      <vt:lpstr>1- Primary Key </vt:lpstr>
      <vt:lpstr>2- Foreign Key </vt:lpstr>
      <vt:lpstr>3- SKills Earned </vt:lpstr>
      <vt:lpstr>4- Geographic Information</vt:lpstr>
      <vt:lpstr>5- Missing &amp; Unclear Data </vt:lpstr>
      <vt:lpstr>User Data Insights</vt:lpstr>
      <vt:lpstr>User Data Insights</vt:lpstr>
      <vt:lpstr>Top 10 Countries Users Signed up from</vt:lpstr>
      <vt:lpstr>Cities in the US learners signed up from</vt:lpstr>
      <vt:lpstr>User Data according to Gender</vt:lpstr>
      <vt:lpstr>PowerPoint Presentation</vt:lpstr>
      <vt:lpstr>Most popular earned skill</vt:lpstr>
      <vt:lpstr>Differences in the distributions</vt:lpstr>
      <vt:lpstr>REWARDS INSIGHTS</vt:lpstr>
      <vt:lpstr>Reward Visualization Insights</vt:lpstr>
      <vt:lpstr>Average Reward Amounts &amp; Skill Points Earned</vt:lpstr>
      <vt:lpstr>MOST POPULAR OPPORTUNITY</vt:lpstr>
      <vt:lpstr>Most Popular Opportunities Broken Down By Learners Gender</vt:lpstr>
      <vt:lpstr>PowerPoint Presentation</vt:lpstr>
      <vt:lpstr>Most Popular Opportunities Based on Academics Level of Learners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mariam ayman helmy elsayed</cp:lastModifiedBy>
  <cp:revision>3</cp:revision>
  <dcterms:modified xsi:type="dcterms:W3CDTF">2024-07-18T13:36:35Z</dcterms:modified>
</cp:coreProperties>
</file>