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303" r:id="rId4"/>
    <p:sldId id="304" r:id="rId5"/>
    <p:sldId id="309" r:id="rId6"/>
    <p:sldId id="308" r:id="rId7"/>
    <p:sldId id="30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5934"/>
  </p:normalViewPr>
  <p:slideViewPr>
    <p:cSldViewPr snapToGrid="0" snapToObjects="1">
      <p:cViewPr varScale="1">
        <p:scale>
          <a:sx n="151" d="100"/>
          <a:sy n="151" d="100"/>
        </p:scale>
        <p:origin x="10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775A0-E1E5-4AF8-9480-701A26B6D7E5}"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51B17411-E5B6-4D30-9A40-3F652D2FADDD}">
      <dgm:prSet/>
      <dgm:spPr/>
      <dgm:t>
        <a:bodyPr/>
        <a:lstStyle/>
        <a:p>
          <a:r>
            <a:rPr lang="en-US"/>
            <a:t>Create</a:t>
          </a:r>
        </a:p>
      </dgm:t>
    </dgm:pt>
    <dgm:pt modelId="{FCF22837-55E4-4F90-B671-65CFCBEF20B9}" type="parTrans" cxnId="{9EC7CF38-75ED-4B80-809B-D7D15DE48D40}">
      <dgm:prSet/>
      <dgm:spPr/>
      <dgm:t>
        <a:bodyPr/>
        <a:lstStyle/>
        <a:p>
          <a:endParaRPr lang="en-US"/>
        </a:p>
      </dgm:t>
    </dgm:pt>
    <dgm:pt modelId="{87C93812-35DC-45B1-AB28-1C2C08691EAD}" type="sibTrans" cxnId="{9EC7CF38-75ED-4B80-809B-D7D15DE48D40}">
      <dgm:prSet/>
      <dgm:spPr/>
      <dgm:t>
        <a:bodyPr/>
        <a:lstStyle/>
        <a:p>
          <a:endParaRPr lang="en-US"/>
        </a:p>
      </dgm:t>
    </dgm:pt>
    <dgm:pt modelId="{ADC26461-D197-4015-8B54-E1303D7798B7}">
      <dgm:prSet/>
      <dgm:spPr/>
      <dgm:t>
        <a:bodyPr/>
        <a:lstStyle/>
        <a:p>
          <a:r>
            <a:rPr lang="en-US" dirty="0"/>
            <a:t>Please make sure that you have a folder called as “homework”</a:t>
          </a:r>
        </a:p>
      </dgm:t>
    </dgm:pt>
    <dgm:pt modelId="{4E4CE478-85F9-43F6-9980-DA4C77D12364}" type="parTrans" cxnId="{8CC2A3B4-8294-4DE5-85C5-5CDF8969ED4B}">
      <dgm:prSet/>
      <dgm:spPr/>
      <dgm:t>
        <a:bodyPr/>
        <a:lstStyle/>
        <a:p>
          <a:endParaRPr lang="en-US"/>
        </a:p>
      </dgm:t>
    </dgm:pt>
    <dgm:pt modelId="{0C85433A-8274-4AC5-94FB-180D9B83B519}" type="sibTrans" cxnId="{8CC2A3B4-8294-4DE5-85C5-5CDF8969ED4B}">
      <dgm:prSet/>
      <dgm:spPr/>
      <dgm:t>
        <a:bodyPr/>
        <a:lstStyle/>
        <a:p>
          <a:endParaRPr lang="en-US"/>
        </a:p>
      </dgm:t>
    </dgm:pt>
    <dgm:pt modelId="{935C5F88-62C5-4B05-A325-0FE09BDE2408}">
      <dgm:prSet/>
      <dgm:spPr/>
      <dgm:t>
        <a:bodyPr/>
        <a:lstStyle/>
        <a:p>
          <a:r>
            <a:rPr lang="en-US"/>
            <a:t>Create</a:t>
          </a:r>
        </a:p>
      </dgm:t>
    </dgm:pt>
    <dgm:pt modelId="{892C5CE5-179F-4F71-AD15-05CCE43E7FA3}" type="parTrans" cxnId="{FC4A8436-1CC8-4FF5-BFB5-270AEB878E72}">
      <dgm:prSet/>
      <dgm:spPr/>
      <dgm:t>
        <a:bodyPr/>
        <a:lstStyle/>
        <a:p>
          <a:endParaRPr lang="en-US"/>
        </a:p>
      </dgm:t>
    </dgm:pt>
    <dgm:pt modelId="{D14867BD-C54E-49C4-8BEA-6DA8E46D508D}" type="sibTrans" cxnId="{FC4A8436-1CC8-4FF5-BFB5-270AEB878E72}">
      <dgm:prSet/>
      <dgm:spPr/>
      <dgm:t>
        <a:bodyPr/>
        <a:lstStyle/>
        <a:p>
          <a:endParaRPr lang="en-US"/>
        </a:p>
      </dgm:t>
    </dgm:pt>
    <dgm:pt modelId="{72654825-8338-420A-883B-A8CB4D24509C}">
      <dgm:prSet/>
      <dgm:spPr/>
      <dgm:t>
        <a:bodyPr/>
        <a:lstStyle/>
        <a:p>
          <a:r>
            <a:rPr lang="en-US" dirty="0"/>
            <a:t>Please create a file called as “homework13.js” inside the homework folder</a:t>
          </a:r>
        </a:p>
      </dgm:t>
    </dgm:pt>
    <dgm:pt modelId="{AAFD4437-7FC1-472E-BCF4-2046BB5C90CF}" type="parTrans" cxnId="{2FC5230D-7E8A-4EF0-A0D0-F9DF8BA76C28}">
      <dgm:prSet/>
      <dgm:spPr/>
      <dgm:t>
        <a:bodyPr/>
        <a:lstStyle/>
        <a:p>
          <a:endParaRPr lang="en-US"/>
        </a:p>
      </dgm:t>
    </dgm:pt>
    <dgm:pt modelId="{F5979608-D342-47BF-BCAB-D7CA3C44DA1F}" type="sibTrans" cxnId="{2FC5230D-7E8A-4EF0-A0D0-F9DF8BA76C28}">
      <dgm:prSet/>
      <dgm:spPr/>
      <dgm:t>
        <a:bodyPr/>
        <a:lstStyle/>
        <a:p>
          <a:endParaRPr lang="en-US"/>
        </a:p>
      </dgm:t>
    </dgm:pt>
    <dgm:pt modelId="{FE734ECB-FB37-4533-90D3-0F127C669696}">
      <dgm:prSet/>
      <dgm:spPr/>
      <dgm:t>
        <a:bodyPr/>
        <a:lstStyle/>
        <a:p>
          <a:r>
            <a:rPr lang="en-US"/>
            <a:t>Do</a:t>
          </a:r>
        </a:p>
      </dgm:t>
    </dgm:pt>
    <dgm:pt modelId="{21634AD2-268D-4D98-B52D-61BFD63AED51}" type="parTrans" cxnId="{114AFEFF-E3A9-40A0-B35C-BAFE02360477}">
      <dgm:prSet/>
      <dgm:spPr/>
      <dgm:t>
        <a:bodyPr/>
        <a:lstStyle/>
        <a:p>
          <a:endParaRPr lang="en-US"/>
        </a:p>
      </dgm:t>
    </dgm:pt>
    <dgm:pt modelId="{4A557931-281C-498D-9948-ED835FD002C2}" type="sibTrans" cxnId="{114AFEFF-E3A9-40A0-B35C-BAFE02360477}">
      <dgm:prSet/>
      <dgm:spPr/>
      <dgm:t>
        <a:bodyPr/>
        <a:lstStyle/>
        <a:p>
          <a:endParaRPr lang="en-US"/>
        </a:p>
      </dgm:t>
    </dgm:pt>
    <dgm:pt modelId="{6E074878-6D81-4EE4-8B71-EE8ABFAB2003}">
      <dgm:prSet/>
      <dgm:spPr/>
      <dgm:t>
        <a:bodyPr/>
        <a:lstStyle/>
        <a:p>
          <a:r>
            <a:rPr lang="en-US" dirty="0"/>
            <a:t>Do all tasks in the same file</a:t>
          </a:r>
        </a:p>
      </dgm:t>
    </dgm:pt>
    <dgm:pt modelId="{0317E44E-0474-48DD-A2D2-8149F867DD13}" type="parTrans" cxnId="{B4E02C01-1B3F-4255-A803-B4656FB87B4A}">
      <dgm:prSet/>
      <dgm:spPr/>
      <dgm:t>
        <a:bodyPr/>
        <a:lstStyle/>
        <a:p>
          <a:endParaRPr lang="en-US"/>
        </a:p>
      </dgm:t>
    </dgm:pt>
    <dgm:pt modelId="{3DD81E43-8E8C-4EAC-9DC0-C993792AB741}" type="sibTrans" cxnId="{B4E02C01-1B3F-4255-A803-B4656FB87B4A}">
      <dgm:prSet/>
      <dgm:spPr/>
      <dgm:t>
        <a:bodyPr/>
        <a:lstStyle/>
        <a:p>
          <a:endParaRPr lang="en-US"/>
        </a:p>
      </dgm:t>
    </dgm:pt>
    <dgm:pt modelId="{D1F8DD75-F014-42A5-85BD-7496D40789B9}">
      <dgm:prSet/>
      <dgm:spPr/>
      <dgm:t>
        <a:bodyPr/>
        <a:lstStyle/>
        <a:p>
          <a:r>
            <a:rPr lang="en-US"/>
            <a:t>Follow</a:t>
          </a:r>
        </a:p>
      </dgm:t>
    </dgm:pt>
    <dgm:pt modelId="{CE998F75-34A4-4AA3-B36D-3179431D9B28}" type="parTrans" cxnId="{7E59E702-A7C8-4D15-B9A5-6B6CA1932749}">
      <dgm:prSet/>
      <dgm:spPr/>
      <dgm:t>
        <a:bodyPr/>
        <a:lstStyle/>
        <a:p>
          <a:endParaRPr lang="en-US"/>
        </a:p>
      </dgm:t>
    </dgm:pt>
    <dgm:pt modelId="{4D6C8D21-1516-4B87-8A39-D4D8C7B23EB9}" type="sibTrans" cxnId="{7E59E702-A7C8-4D15-B9A5-6B6CA1932749}">
      <dgm:prSet/>
      <dgm:spPr/>
      <dgm:t>
        <a:bodyPr/>
        <a:lstStyle/>
        <a:p>
          <a:endParaRPr lang="en-US"/>
        </a:p>
      </dgm:t>
    </dgm:pt>
    <dgm:pt modelId="{84B9070B-9127-475D-B758-15F5EF2E6678}">
      <dgm:prSet/>
      <dgm:spPr/>
      <dgm:t>
        <a:bodyPr/>
        <a:lstStyle/>
        <a:p>
          <a:r>
            <a:rPr lang="en-US"/>
            <a:t>Please follow the instructions carefully and understand requirements before starting coding</a:t>
          </a:r>
        </a:p>
      </dgm:t>
    </dgm:pt>
    <dgm:pt modelId="{40EC2EBB-9621-4B4A-9C96-CCCB1228761E}" type="parTrans" cxnId="{4D41B341-8B6B-4A50-AEAF-59DA9808C0B4}">
      <dgm:prSet/>
      <dgm:spPr/>
      <dgm:t>
        <a:bodyPr/>
        <a:lstStyle/>
        <a:p>
          <a:endParaRPr lang="en-US"/>
        </a:p>
      </dgm:t>
    </dgm:pt>
    <dgm:pt modelId="{129079A9-BF8B-4462-9EC3-DD96BDC6889F}" type="sibTrans" cxnId="{4D41B341-8B6B-4A50-AEAF-59DA9808C0B4}">
      <dgm:prSet/>
      <dgm:spPr/>
      <dgm:t>
        <a:bodyPr/>
        <a:lstStyle/>
        <a:p>
          <a:endParaRPr lang="en-US"/>
        </a:p>
      </dgm:t>
    </dgm:pt>
    <dgm:pt modelId="{9F631FB1-15EC-4B53-B89A-2D1D61D7044E}">
      <dgm:prSet/>
      <dgm:spPr/>
      <dgm:t>
        <a:bodyPr/>
        <a:lstStyle/>
        <a:p>
          <a:r>
            <a:rPr lang="en-US"/>
            <a:t>Let</a:t>
          </a:r>
        </a:p>
      </dgm:t>
    </dgm:pt>
    <dgm:pt modelId="{F5324F45-BBB5-4FD8-9F7D-C1C85928FFEF}" type="parTrans" cxnId="{FC8DFCEF-9155-42B7-ABE6-832DB42A89DD}">
      <dgm:prSet/>
      <dgm:spPr/>
      <dgm:t>
        <a:bodyPr/>
        <a:lstStyle/>
        <a:p>
          <a:endParaRPr lang="en-US"/>
        </a:p>
      </dgm:t>
    </dgm:pt>
    <dgm:pt modelId="{EFA0AB6F-180E-4F0E-97BA-00FEDD971837}" type="sibTrans" cxnId="{FC8DFCEF-9155-42B7-ABE6-832DB42A89DD}">
      <dgm:prSet/>
      <dgm:spPr/>
      <dgm:t>
        <a:bodyPr/>
        <a:lstStyle/>
        <a:p>
          <a:endParaRPr lang="en-US"/>
        </a:p>
      </dgm:t>
    </dgm:pt>
    <dgm:pt modelId="{1C4FFE04-8965-4FD4-9EA2-C9742595D337}">
      <dgm:prSet/>
      <dgm:spPr/>
      <dgm:t>
        <a:bodyPr/>
        <a:lstStyle/>
        <a:p>
          <a:r>
            <a:rPr lang="en-US"/>
            <a:t>Let TechGlobal Team if any of requirement is not clear or you have any questions related to given tasks below</a:t>
          </a:r>
        </a:p>
      </dgm:t>
    </dgm:pt>
    <dgm:pt modelId="{A97165BB-31E2-4C7F-97CF-46CF11D5584D}" type="parTrans" cxnId="{99C0424A-4B86-4A89-A127-ABBDB04155E7}">
      <dgm:prSet/>
      <dgm:spPr/>
      <dgm:t>
        <a:bodyPr/>
        <a:lstStyle/>
        <a:p>
          <a:endParaRPr lang="en-US"/>
        </a:p>
      </dgm:t>
    </dgm:pt>
    <dgm:pt modelId="{6B9F0B50-D908-4B4B-B1AE-51D85FCBCAD1}" type="sibTrans" cxnId="{99C0424A-4B86-4A89-A127-ABBDB04155E7}">
      <dgm:prSet/>
      <dgm:spPr/>
      <dgm:t>
        <a:bodyPr/>
        <a:lstStyle/>
        <a:p>
          <a:endParaRPr lang="en-US"/>
        </a:p>
      </dgm:t>
    </dgm:pt>
    <dgm:pt modelId="{2A91733A-FCC7-E74E-8073-C8B4BEF9BFE7}" type="pres">
      <dgm:prSet presAssocID="{F3D775A0-E1E5-4AF8-9480-701A26B6D7E5}" presName="Name0" presStyleCnt="0">
        <dgm:presLayoutVars>
          <dgm:dir/>
          <dgm:animLvl val="lvl"/>
          <dgm:resizeHandles val="exact"/>
        </dgm:presLayoutVars>
      </dgm:prSet>
      <dgm:spPr/>
    </dgm:pt>
    <dgm:pt modelId="{EDEF64FD-E1B5-304C-9EA5-EF03EFE8A4C0}" type="pres">
      <dgm:prSet presAssocID="{51B17411-E5B6-4D30-9A40-3F652D2FADDD}" presName="linNode" presStyleCnt="0"/>
      <dgm:spPr/>
    </dgm:pt>
    <dgm:pt modelId="{6612AD64-A891-0142-BF3C-0C2C02B95F47}" type="pres">
      <dgm:prSet presAssocID="{51B17411-E5B6-4D30-9A40-3F652D2FADDD}" presName="parentText" presStyleLbl="solidFgAcc1" presStyleIdx="0" presStyleCnt="5">
        <dgm:presLayoutVars>
          <dgm:chMax val="1"/>
          <dgm:bulletEnabled/>
        </dgm:presLayoutVars>
      </dgm:prSet>
      <dgm:spPr/>
    </dgm:pt>
    <dgm:pt modelId="{75001746-1D0B-DA4D-806B-8B3E31DEF608}" type="pres">
      <dgm:prSet presAssocID="{51B17411-E5B6-4D30-9A40-3F652D2FADDD}" presName="descendantText" presStyleLbl="alignNode1" presStyleIdx="0" presStyleCnt="5">
        <dgm:presLayoutVars>
          <dgm:bulletEnabled/>
        </dgm:presLayoutVars>
      </dgm:prSet>
      <dgm:spPr/>
    </dgm:pt>
    <dgm:pt modelId="{A995F004-D252-D749-B804-60926953B94E}" type="pres">
      <dgm:prSet presAssocID="{87C93812-35DC-45B1-AB28-1C2C08691EAD}" presName="sp" presStyleCnt="0"/>
      <dgm:spPr/>
    </dgm:pt>
    <dgm:pt modelId="{2D262766-8438-AB44-AD56-934D1874D823}" type="pres">
      <dgm:prSet presAssocID="{935C5F88-62C5-4B05-A325-0FE09BDE2408}" presName="linNode" presStyleCnt="0"/>
      <dgm:spPr/>
    </dgm:pt>
    <dgm:pt modelId="{0E30BAA2-CBF1-8A42-8170-B7F2A0A5CB5B}" type="pres">
      <dgm:prSet presAssocID="{935C5F88-62C5-4B05-A325-0FE09BDE2408}" presName="parentText" presStyleLbl="solidFgAcc1" presStyleIdx="1" presStyleCnt="5">
        <dgm:presLayoutVars>
          <dgm:chMax val="1"/>
          <dgm:bulletEnabled/>
        </dgm:presLayoutVars>
      </dgm:prSet>
      <dgm:spPr/>
    </dgm:pt>
    <dgm:pt modelId="{1EC1079B-BB44-C345-9FE9-17DB095A2678}" type="pres">
      <dgm:prSet presAssocID="{935C5F88-62C5-4B05-A325-0FE09BDE2408}" presName="descendantText" presStyleLbl="alignNode1" presStyleIdx="1" presStyleCnt="5">
        <dgm:presLayoutVars>
          <dgm:bulletEnabled/>
        </dgm:presLayoutVars>
      </dgm:prSet>
      <dgm:spPr/>
    </dgm:pt>
    <dgm:pt modelId="{CA041869-6ACF-CA4A-AA0E-C8D55708DD3B}" type="pres">
      <dgm:prSet presAssocID="{D14867BD-C54E-49C4-8BEA-6DA8E46D508D}" presName="sp" presStyleCnt="0"/>
      <dgm:spPr/>
    </dgm:pt>
    <dgm:pt modelId="{72342ED0-33AB-E44E-B9D6-5BA80B256C26}" type="pres">
      <dgm:prSet presAssocID="{FE734ECB-FB37-4533-90D3-0F127C669696}" presName="linNode" presStyleCnt="0"/>
      <dgm:spPr/>
    </dgm:pt>
    <dgm:pt modelId="{B4E71FFB-52F9-BB49-88D5-927BA8CB331E}" type="pres">
      <dgm:prSet presAssocID="{FE734ECB-FB37-4533-90D3-0F127C669696}" presName="parentText" presStyleLbl="solidFgAcc1" presStyleIdx="2" presStyleCnt="5">
        <dgm:presLayoutVars>
          <dgm:chMax val="1"/>
          <dgm:bulletEnabled/>
        </dgm:presLayoutVars>
      </dgm:prSet>
      <dgm:spPr/>
    </dgm:pt>
    <dgm:pt modelId="{ED00510D-66D7-E046-BE28-E9EA9B24C168}" type="pres">
      <dgm:prSet presAssocID="{FE734ECB-FB37-4533-90D3-0F127C669696}" presName="descendantText" presStyleLbl="alignNode1" presStyleIdx="2" presStyleCnt="5">
        <dgm:presLayoutVars>
          <dgm:bulletEnabled/>
        </dgm:presLayoutVars>
      </dgm:prSet>
      <dgm:spPr/>
    </dgm:pt>
    <dgm:pt modelId="{B961EC6D-2325-9C43-AD33-3E28266548E8}" type="pres">
      <dgm:prSet presAssocID="{4A557931-281C-498D-9948-ED835FD002C2}" presName="sp" presStyleCnt="0"/>
      <dgm:spPr/>
    </dgm:pt>
    <dgm:pt modelId="{43F4C9EC-F3E6-CA42-9DC7-109F61F7F11B}" type="pres">
      <dgm:prSet presAssocID="{D1F8DD75-F014-42A5-85BD-7496D40789B9}" presName="linNode" presStyleCnt="0"/>
      <dgm:spPr/>
    </dgm:pt>
    <dgm:pt modelId="{B27E3C89-F4B3-A543-BF53-25056880A187}" type="pres">
      <dgm:prSet presAssocID="{D1F8DD75-F014-42A5-85BD-7496D40789B9}" presName="parentText" presStyleLbl="solidFgAcc1" presStyleIdx="3" presStyleCnt="5">
        <dgm:presLayoutVars>
          <dgm:chMax val="1"/>
          <dgm:bulletEnabled/>
        </dgm:presLayoutVars>
      </dgm:prSet>
      <dgm:spPr/>
    </dgm:pt>
    <dgm:pt modelId="{2106F247-C254-E043-ADF2-2E2BC539276E}" type="pres">
      <dgm:prSet presAssocID="{D1F8DD75-F014-42A5-85BD-7496D40789B9}" presName="descendantText" presStyleLbl="alignNode1" presStyleIdx="3" presStyleCnt="5">
        <dgm:presLayoutVars>
          <dgm:bulletEnabled/>
        </dgm:presLayoutVars>
      </dgm:prSet>
      <dgm:spPr/>
    </dgm:pt>
    <dgm:pt modelId="{2AC37D72-3531-A246-B8D5-275AF544B8EA}" type="pres">
      <dgm:prSet presAssocID="{4D6C8D21-1516-4B87-8A39-D4D8C7B23EB9}" presName="sp" presStyleCnt="0"/>
      <dgm:spPr/>
    </dgm:pt>
    <dgm:pt modelId="{48FE9CFE-1340-1545-875C-188CE2F25B33}" type="pres">
      <dgm:prSet presAssocID="{9F631FB1-15EC-4B53-B89A-2D1D61D7044E}" presName="linNode" presStyleCnt="0"/>
      <dgm:spPr/>
    </dgm:pt>
    <dgm:pt modelId="{A2CD2381-CC4E-D843-B035-40312E9E69A4}" type="pres">
      <dgm:prSet presAssocID="{9F631FB1-15EC-4B53-B89A-2D1D61D7044E}" presName="parentText" presStyleLbl="solidFgAcc1" presStyleIdx="4" presStyleCnt="5">
        <dgm:presLayoutVars>
          <dgm:chMax val="1"/>
          <dgm:bulletEnabled/>
        </dgm:presLayoutVars>
      </dgm:prSet>
      <dgm:spPr/>
    </dgm:pt>
    <dgm:pt modelId="{CDF54120-798B-9046-8949-F8E5ACDE75E0}" type="pres">
      <dgm:prSet presAssocID="{9F631FB1-15EC-4B53-B89A-2D1D61D7044E}" presName="descendantText" presStyleLbl="alignNode1" presStyleIdx="4" presStyleCnt="5">
        <dgm:presLayoutVars>
          <dgm:bulletEnabled/>
        </dgm:presLayoutVars>
      </dgm:prSet>
      <dgm:spPr/>
    </dgm:pt>
  </dgm:ptLst>
  <dgm:cxnLst>
    <dgm:cxn modelId="{B4E02C01-1B3F-4255-A803-B4656FB87B4A}" srcId="{FE734ECB-FB37-4533-90D3-0F127C669696}" destId="{6E074878-6D81-4EE4-8B71-EE8ABFAB2003}" srcOrd="0" destOrd="0" parTransId="{0317E44E-0474-48DD-A2D2-8149F867DD13}" sibTransId="{3DD81E43-8E8C-4EAC-9DC0-C993792AB741}"/>
    <dgm:cxn modelId="{7E59E702-A7C8-4D15-B9A5-6B6CA1932749}" srcId="{F3D775A0-E1E5-4AF8-9480-701A26B6D7E5}" destId="{D1F8DD75-F014-42A5-85BD-7496D40789B9}" srcOrd="3" destOrd="0" parTransId="{CE998F75-34A4-4AA3-B36D-3179431D9B28}" sibTransId="{4D6C8D21-1516-4B87-8A39-D4D8C7B23EB9}"/>
    <dgm:cxn modelId="{97F8A603-50C9-C940-8C9F-D76A368D47CE}" type="presOf" srcId="{935C5F88-62C5-4B05-A325-0FE09BDE2408}" destId="{0E30BAA2-CBF1-8A42-8170-B7F2A0A5CB5B}" srcOrd="0" destOrd="0" presId="urn:microsoft.com/office/officeart/2016/7/layout/VerticalHollowActionList"/>
    <dgm:cxn modelId="{55BE150B-2640-B747-BB3C-38D2ADE1872A}" type="presOf" srcId="{51B17411-E5B6-4D30-9A40-3F652D2FADDD}" destId="{6612AD64-A891-0142-BF3C-0C2C02B95F47}" srcOrd="0" destOrd="0" presId="urn:microsoft.com/office/officeart/2016/7/layout/VerticalHollowActionList"/>
    <dgm:cxn modelId="{2FC5230D-7E8A-4EF0-A0D0-F9DF8BA76C28}" srcId="{935C5F88-62C5-4B05-A325-0FE09BDE2408}" destId="{72654825-8338-420A-883B-A8CB4D24509C}" srcOrd="0" destOrd="0" parTransId="{AAFD4437-7FC1-472E-BCF4-2046BB5C90CF}" sibTransId="{F5979608-D342-47BF-BCAB-D7CA3C44DA1F}"/>
    <dgm:cxn modelId="{F53BC017-A612-BA4E-B041-5A5B9B4271E3}" type="presOf" srcId="{9F631FB1-15EC-4B53-B89A-2D1D61D7044E}" destId="{A2CD2381-CC4E-D843-B035-40312E9E69A4}" srcOrd="0" destOrd="0" presId="urn:microsoft.com/office/officeart/2016/7/layout/VerticalHollowActionList"/>
    <dgm:cxn modelId="{FC4A8436-1CC8-4FF5-BFB5-270AEB878E72}" srcId="{F3D775A0-E1E5-4AF8-9480-701A26B6D7E5}" destId="{935C5F88-62C5-4B05-A325-0FE09BDE2408}" srcOrd="1" destOrd="0" parTransId="{892C5CE5-179F-4F71-AD15-05CCE43E7FA3}" sibTransId="{D14867BD-C54E-49C4-8BEA-6DA8E46D508D}"/>
    <dgm:cxn modelId="{F93C9136-1AA3-7A4E-8131-D987EBA4D9B1}" type="presOf" srcId="{FE734ECB-FB37-4533-90D3-0F127C669696}" destId="{B4E71FFB-52F9-BB49-88D5-927BA8CB331E}" srcOrd="0" destOrd="0" presId="urn:microsoft.com/office/officeart/2016/7/layout/VerticalHollowActionList"/>
    <dgm:cxn modelId="{9EC7CF38-75ED-4B80-809B-D7D15DE48D40}" srcId="{F3D775A0-E1E5-4AF8-9480-701A26B6D7E5}" destId="{51B17411-E5B6-4D30-9A40-3F652D2FADDD}" srcOrd="0" destOrd="0" parTransId="{FCF22837-55E4-4F90-B671-65CFCBEF20B9}" sibTransId="{87C93812-35DC-45B1-AB28-1C2C08691EAD}"/>
    <dgm:cxn modelId="{4D41B341-8B6B-4A50-AEAF-59DA9808C0B4}" srcId="{D1F8DD75-F014-42A5-85BD-7496D40789B9}" destId="{84B9070B-9127-475D-B758-15F5EF2E6678}" srcOrd="0" destOrd="0" parTransId="{40EC2EBB-9621-4B4A-9C96-CCCB1228761E}" sibTransId="{129079A9-BF8B-4462-9EC3-DD96BDC6889F}"/>
    <dgm:cxn modelId="{99C0424A-4B86-4A89-A127-ABBDB04155E7}" srcId="{9F631FB1-15EC-4B53-B89A-2D1D61D7044E}" destId="{1C4FFE04-8965-4FD4-9EA2-C9742595D337}" srcOrd="0" destOrd="0" parTransId="{A97165BB-31E2-4C7F-97CF-46CF11D5584D}" sibTransId="{6B9F0B50-D908-4B4B-B1AE-51D85FCBCAD1}"/>
    <dgm:cxn modelId="{66A8A179-C2A9-B949-A148-A6B592213559}" type="presOf" srcId="{6E074878-6D81-4EE4-8B71-EE8ABFAB2003}" destId="{ED00510D-66D7-E046-BE28-E9EA9B24C168}" srcOrd="0" destOrd="0" presId="urn:microsoft.com/office/officeart/2016/7/layout/VerticalHollowActionList"/>
    <dgm:cxn modelId="{71CB6391-623B-4F4E-89B5-88714144AE66}" type="presOf" srcId="{1C4FFE04-8965-4FD4-9EA2-C9742595D337}" destId="{CDF54120-798B-9046-8949-F8E5ACDE75E0}" srcOrd="0" destOrd="0" presId="urn:microsoft.com/office/officeart/2016/7/layout/VerticalHollowActionList"/>
    <dgm:cxn modelId="{9AD3BE93-F4F4-CA4B-BD5D-2B52666A6DFE}" type="presOf" srcId="{F3D775A0-E1E5-4AF8-9480-701A26B6D7E5}" destId="{2A91733A-FCC7-E74E-8073-C8B4BEF9BFE7}" srcOrd="0" destOrd="0" presId="urn:microsoft.com/office/officeart/2016/7/layout/VerticalHollowActionList"/>
    <dgm:cxn modelId="{8CC2A3B4-8294-4DE5-85C5-5CDF8969ED4B}" srcId="{51B17411-E5B6-4D30-9A40-3F652D2FADDD}" destId="{ADC26461-D197-4015-8B54-E1303D7798B7}" srcOrd="0" destOrd="0" parTransId="{4E4CE478-85F9-43F6-9980-DA4C77D12364}" sibTransId="{0C85433A-8274-4AC5-94FB-180D9B83B519}"/>
    <dgm:cxn modelId="{5A515EBD-56BD-5A43-8992-666864540CC5}" type="presOf" srcId="{D1F8DD75-F014-42A5-85BD-7496D40789B9}" destId="{B27E3C89-F4B3-A543-BF53-25056880A187}" srcOrd="0" destOrd="0" presId="urn:microsoft.com/office/officeart/2016/7/layout/VerticalHollowActionList"/>
    <dgm:cxn modelId="{EE7D25D0-6AC8-DD43-81D7-C3A8078497D5}" type="presOf" srcId="{84B9070B-9127-475D-B758-15F5EF2E6678}" destId="{2106F247-C254-E043-ADF2-2E2BC539276E}" srcOrd="0" destOrd="0" presId="urn:microsoft.com/office/officeart/2016/7/layout/VerticalHollowActionList"/>
    <dgm:cxn modelId="{D12A6DD8-FA5B-934E-B61B-9DFF5AC44258}" type="presOf" srcId="{72654825-8338-420A-883B-A8CB4D24509C}" destId="{1EC1079B-BB44-C345-9FE9-17DB095A2678}" srcOrd="0" destOrd="0" presId="urn:microsoft.com/office/officeart/2016/7/layout/VerticalHollowActionList"/>
    <dgm:cxn modelId="{C49B79D8-9DC0-1A4F-8C6C-5BA2AD26CF19}" type="presOf" srcId="{ADC26461-D197-4015-8B54-E1303D7798B7}" destId="{75001746-1D0B-DA4D-806B-8B3E31DEF608}" srcOrd="0" destOrd="0" presId="urn:microsoft.com/office/officeart/2016/7/layout/VerticalHollowActionList"/>
    <dgm:cxn modelId="{FC8DFCEF-9155-42B7-ABE6-832DB42A89DD}" srcId="{F3D775A0-E1E5-4AF8-9480-701A26B6D7E5}" destId="{9F631FB1-15EC-4B53-B89A-2D1D61D7044E}" srcOrd="4" destOrd="0" parTransId="{F5324F45-BBB5-4FD8-9F7D-C1C85928FFEF}" sibTransId="{EFA0AB6F-180E-4F0E-97BA-00FEDD971837}"/>
    <dgm:cxn modelId="{114AFEFF-E3A9-40A0-B35C-BAFE02360477}" srcId="{F3D775A0-E1E5-4AF8-9480-701A26B6D7E5}" destId="{FE734ECB-FB37-4533-90D3-0F127C669696}" srcOrd="2" destOrd="0" parTransId="{21634AD2-268D-4D98-B52D-61BFD63AED51}" sibTransId="{4A557931-281C-498D-9948-ED835FD002C2}"/>
    <dgm:cxn modelId="{7C8D9E5B-268B-E24D-848E-142E16913483}" type="presParOf" srcId="{2A91733A-FCC7-E74E-8073-C8B4BEF9BFE7}" destId="{EDEF64FD-E1B5-304C-9EA5-EF03EFE8A4C0}" srcOrd="0" destOrd="0" presId="urn:microsoft.com/office/officeart/2016/7/layout/VerticalHollowActionList"/>
    <dgm:cxn modelId="{E9D1B66A-8BE7-E04E-870A-36CE513EECAC}" type="presParOf" srcId="{EDEF64FD-E1B5-304C-9EA5-EF03EFE8A4C0}" destId="{6612AD64-A891-0142-BF3C-0C2C02B95F47}" srcOrd="0" destOrd="0" presId="urn:microsoft.com/office/officeart/2016/7/layout/VerticalHollowActionList"/>
    <dgm:cxn modelId="{C7EE1CB2-60B1-834A-8981-5E51800DB1FF}" type="presParOf" srcId="{EDEF64FD-E1B5-304C-9EA5-EF03EFE8A4C0}" destId="{75001746-1D0B-DA4D-806B-8B3E31DEF608}" srcOrd="1" destOrd="0" presId="urn:microsoft.com/office/officeart/2016/7/layout/VerticalHollowActionList"/>
    <dgm:cxn modelId="{0D00D077-616A-7949-ACE8-AAD78FCB6776}" type="presParOf" srcId="{2A91733A-FCC7-E74E-8073-C8B4BEF9BFE7}" destId="{A995F004-D252-D749-B804-60926953B94E}" srcOrd="1" destOrd="0" presId="urn:microsoft.com/office/officeart/2016/7/layout/VerticalHollowActionList"/>
    <dgm:cxn modelId="{0EC42F7E-74BF-3647-A32D-343998776B1A}" type="presParOf" srcId="{2A91733A-FCC7-E74E-8073-C8B4BEF9BFE7}" destId="{2D262766-8438-AB44-AD56-934D1874D823}" srcOrd="2" destOrd="0" presId="urn:microsoft.com/office/officeart/2016/7/layout/VerticalHollowActionList"/>
    <dgm:cxn modelId="{80139FFD-9AC2-BD4D-A04B-AD64A19712FC}" type="presParOf" srcId="{2D262766-8438-AB44-AD56-934D1874D823}" destId="{0E30BAA2-CBF1-8A42-8170-B7F2A0A5CB5B}" srcOrd="0" destOrd="0" presId="urn:microsoft.com/office/officeart/2016/7/layout/VerticalHollowActionList"/>
    <dgm:cxn modelId="{2735AF2F-E07E-0D4F-9887-A71FF84BD44C}" type="presParOf" srcId="{2D262766-8438-AB44-AD56-934D1874D823}" destId="{1EC1079B-BB44-C345-9FE9-17DB095A2678}" srcOrd="1" destOrd="0" presId="urn:microsoft.com/office/officeart/2016/7/layout/VerticalHollowActionList"/>
    <dgm:cxn modelId="{546E8B38-B5E4-9B41-9DAE-72DC09E89D14}" type="presParOf" srcId="{2A91733A-FCC7-E74E-8073-C8B4BEF9BFE7}" destId="{CA041869-6ACF-CA4A-AA0E-C8D55708DD3B}" srcOrd="3" destOrd="0" presId="urn:microsoft.com/office/officeart/2016/7/layout/VerticalHollowActionList"/>
    <dgm:cxn modelId="{9ECB7B9B-21E7-4842-86FE-504A007F41F4}" type="presParOf" srcId="{2A91733A-FCC7-E74E-8073-C8B4BEF9BFE7}" destId="{72342ED0-33AB-E44E-B9D6-5BA80B256C26}" srcOrd="4" destOrd="0" presId="urn:microsoft.com/office/officeart/2016/7/layout/VerticalHollowActionList"/>
    <dgm:cxn modelId="{76ECCBBA-7A21-7648-B0F8-F67EBF61A3DB}" type="presParOf" srcId="{72342ED0-33AB-E44E-B9D6-5BA80B256C26}" destId="{B4E71FFB-52F9-BB49-88D5-927BA8CB331E}" srcOrd="0" destOrd="0" presId="urn:microsoft.com/office/officeart/2016/7/layout/VerticalHollowActionList"/>
    <dgm:cxn modelId="{9DDE99CB-7CA1-D740-8120-72DFB08A84EF}" type="presParOf" srcId="{72342ED0-33AB-E44E-B9D6-5BA80B256C26}" destId="{ED00510D-66D7-E046-BE28-E9EA9B24C168}" srcOrd="1" destOrd="0" presId="urn:microsoft.com/office/officeart/2016/7/layout/VerticalHollowActionList"/>
    <dgm:cxn modelId="{AEC7C5B8-ECE5-4340-9212-BD63C0A3570D}" type="presParOf" srcId="{2A91733A-FCC7-E74E-8073-C8B4BEF9BFE7}" destId="{B961EC6D-2325-9C43-AD33-3E28266548E8}" srcOrd="5" destOrd="0" presId="urn:microsoft.com/office/officeart/2016/7/layout/VerticalHollowActionList"/>
    <dgm:cxn modelId="{FE61C658-D6CE-3D47-B662-134F39525FDC}" type="presParOf" srcId="{2A91733A-FCC7-E74E-8073-C8B4BEF9BFE7}" destId="{43F4C9EC-F3E6-CA42-9DC7-109F61F7F11B}" srcOrd="6" destOrd="0" presId="urn:microsoft.com/office/officeart/2016/7/layout/VerticalHollowActionList"/>
    <dgm:cxn modelId="{17B812F7-D274-DB43-95A3-F297D775D14F}" type="presParOf" srcId="{43F4C9EC-F3E6-CA42-9DC7-109F61F7F11B}" destId="{B27E3C89-F4B3-A543-BF53-25056880A187}" srcOrd="0" destOrd="0" presId="urn:microsoft.com/office/officeart/2016/7/layout/VerticalHollowActionList"/>
    <dgm:cxn modelId="{278AB8DC-3FF1-B14B-9686-9D1C13992381}" type="presParOf" srcId="{43F4C9EC-F3E6-CA42-9DC7-109F61F7F11B}" destId="{2106F247-C254-E043-ADF2-2E2BC539276E}" srcOrd="1" destOrd="0" presId="urn:microsoft.com/office/officeart/2016/7/layout/VerticalHollowActionList"/>
    <dgm:cxn modelId="{CC099056-912A-6946-BDAC-F6080A4C3DC7}" type="presParOf" srcId="{2A91733A-FCC7-E74E-8073-C8B4BEF9BFE7}" destId="{2AC37D72-3531-A246-B8D5-275AF544B8EA}" srcOrd="7" destOrd="0" presId="urn:microsoft.com/office/officeart/2016/7/layout/VerticalHollowActionList"/>
    <dgm:cxn modelId="{4CEBC9AA-3BE4-EB49-A626-DC5D8F5C3EDA}" type="presParOf" srcId="{2A91733A-FCC7-E74E-8073-C8B4BEF9BFE7}" destId="{48FE9CFE-1340-1545-875C-188CE2F25B33}" srcOrd="8" destOrd="0" presId="urn:microsoft.com/office/officeart/2016/7/layout/VerticalHollowActionList"/>
    <dgm:cxn modelId="{F5A28594-6258-D745-B6A5-311901D11E45}" type="presParOf" srcId="{48FE9CFE-1340-1545-875C-188CE2F25B33}" destId="{A2CD2381-CC4E-D843-B035-40312E9E69A4}" srcOrd="0" destOrd="0" presId="urn:microsoft.com/office/officeart/2016/7/layout/VerticalHollowActionList"/>
    <dgm:cxn modelId="{6396C0F0-F381-C94E-A549-B91B91ECB104}" type="presParOf" srcId="{48FE9CFE-1340-1545-875C-188CE2F25B33}" destId="{CDF54120-798B-9046-8949-F8E5ACDE75E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1746-1D0B-DA4D-806B-8B3E31DEF608}">
      <dsp:nvSpPr>
        <dsp:cNvPr id="0" name=""/>
        <dsp:cNvSpPr/>
      </dsp:nvSpPr>
      <dsp:spPr>
        <a:xfrm>
          <a:off x="1490472" y="2372"/>
          <a:ext cx="5961888" cy="10410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make sure that you have a folder called as “homework”</a:t>
          </a:r>
        </a:p>
      </dsp:txBody>
      <dsp:txXfrm>
        <a:off x="1490472" y="2372"/>
        <a:ext cx="5961888" cy="1041023"/>
      </dsp:txXfrm>
    </dsp:sp>
    <dsp:sp modelId="{6612AD64-A891-0142-BF3C-0C2C02B95F47}">
      <dsp:nvSpPr>
        <dsp:cNvPr id="0" name=""/>
        <dsp:cNvSpPr/>
      </dsp:nvSpPr>
      <dsp:spPr>
        <a:xfrm>
          <a:off x="0" y="2372"/>
          <a:ext cx="1490472" cy="104102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2372"/>
        <a:ext cx="1490472" cy="1041023"/>
      </dsp:txXfrm>
    </dsp:sp>
    <dsp:sp modelId="{1EC1079B-BB44-C345-9FE9-17DB095A2678}">
      <dsp:nvSpPr>
        <dsp:cNvPr id="0" name=""/>
        <dsp:cNvSpPr/>
      </dsp:nvSpPr>
      <dsp:spPr>
        <a:xfrm>
          <a:off x="1490472" y="1105857"/>
          <a:ext cx="5961888" cy="1041023"/>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create a file called as “homework13.js” inside the homework folder</a:t>
          </a:r>
        </a:p>
      </dsp:txBody>
      <dsp:txXfrm>
        <a:off x="1490472" y="1105857"/>
        <a:ext cx="5961888" cy="1041023"/>
      </dsp:txXfrm>
    </dsp:sp>
    <dsp:sp modelId="{0E30BAA2-CBF1-8A42-8170-B7F2A0A5CB5B}">
      <dsp:nvSpPr>
        <dsp:cNvPr id="0" name=""/>
        <dsp:cNvSpPr/>
      </dsp:nvSpPr>
      <dsp:spPr>
        <a:xfrm>
          <a:off x="0" y="1105857"/>
          <a:ext cx="1490472" cy="1041023"/>
        </a:xfrm>
        <a:prstGeom prst="rect">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1105857"/>
        <a:ext cx="1490472" cy="1041023"/>
      </dsp:txXfrm>
    </dsp:sp>
    <dsp:sp modelId="{ED00510D-66D7-E046-BE28-E9EA9B24C168}">
      <dsp:nvSpPr>
        <dsp:cNvPr id="0" name=""/>
        <dsp:cNvSpPr/>
      </dsp:nvSpPr>
      <dsp:spPr>
        <a:xfrm>
          <a:off x="1490472" y="2209341"/>
          <a:ext cx="5961888" cy="104102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Do all tasks in the same file</a:t>
          </a:r>
        </a:p>
      </dsp:txBody>
      <dsp:txXfrm>
        <a:off x="1490472" y="2209341"/>
        <a:ext cx="5961888" cy="1041023"/>
      </dsp:txXfrm>
    </dsp:sp>
    <dsp:sp modelId="{B4E71FFB-52F9-BB49-88D5-927BA8CB331E}">
      <dsp:nvSpPr>
        <dsp:cNvPr id="0" name=""/>
        <dsp:cNvSpPr/>
      </dsp:nvSpPr>
      <dsp:spPr>
        <a:xfrm>
          <a:off x="0" y="2209341"/>
          <a:ext cx="1490472" cy="1041023"/>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Do</a:t>
          </a:r>
        </a:p>
      </dsp:txBody>
      <dsp:txXfrm>
        <a:off x="0" y="2209341"/>
        <a:ext cx="1490472" cy="1041023"/>
      </dsp:txXfrm>
    </dsp:sp>
    <dsp:sp modelId="{2106F247-C254-E043-ADF2-2E2BC539276E}">
      <dsp:nvSpPr>
        <dsp:cNvPr id="0" name=""/>
        <dsp:cNvSpPr/>
      </dsp:nvSpPr>
      <dsp:spPr>
        <a:xfrm>
          <a:off x="1490472" y="3312825"/>
          <a:ext cx="5961888" cy="1041023"/>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Please follow the instructions carefully and understand requirements before starting coding</a:t>
          </a:r>
        </a:p>
      </dsp:txBody>
      <dsp:txXfrm>
        <a:off x="1490472" y="3312825"/>
        <a:ext cx="5961888" cy="1041023"/>
      </dsp:txXfrm>
    </dsp:sp>
    <dsp:sp modelId="{B27E3C89-F4B3-A543-BF53-25056880A187}">
      <dsp:nvSpPr>
        <dsp:cNvPr id="0" name=""/>
        <dsp:cNvSpPr/>
      </dsp:nvSpPr>
      <dsp:spPr>
        <a:xfrm>
          <a:off x="0" y="3312825"/>
          <a:ext cx="1490472" cy="1041023"/>
        </a:xfrm>
        <a:prstGeom prst="rect">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Follow</a:t>
          </a:r>
        </a:p>
      </dsp:txBody>
      <dsp:txXfrm>
        <a:off x="0" y="3312825"/>
        <a:ext cx="1490472" cy="1041023"/>
      </dsp:txXfrm>
    </dsp:sp>
    <dsp:sp modelId="{CDF54120-798B-9046-8949-F8E5ACDE75E0}">
      <dsp:nvSpPr>
        <dsp:cNvPr id="0" name=""/>
        <dsp:cNvSpPr/>
      </dsp:nvSpPr>
      <dsp:spPr>
        <a:xfrm>
          <a:off x="1490472" y="4416310"/>
          <a:ext cx="5961888" cy="10410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Let TechGlobal Team if any of requirement is not clear or you have any questions related to given tasks below</a:t>
          </a:r>
        </a:p>
      </dsp:txBody>
      <dsp:txXfrm>
        <a:off x="1490472" y="4416310"/>
        <a:ext cx="5961888" cy="1041023"/>
      </dsp:txXfrm>
    </dsp:sp>
    <dsp:sp modelId="{A2CD2381-CC4E-D843-B035-40312E9E69A4}">
      <dsp:nvSpPr>
        <dsp:cNvPr id="0" name=""/>
        <dsp:cNvSpPr/>
      </dsp:nvSpPr>
      <dsp:spPr>
        <a:xfrm>
          <a:off x="0" y="4416310"/>
          <a:ext cx="1490472" cy="104102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Let</a:t>
          </a:r>
        </a:p>
      </dsp:txBody>
      <dsp:txXfrm>
        <a:off x="0" y="4416310"/>
        <a:ext cx="1490472" cy="104102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4676-78C3-AE4E-B86E-C63B00AB7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4181B-F4B0-374C-A813-3478317CD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A967-C9CE-A14C-B12A-24250696E591}"/>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5" name="Footer Placeholder 4">
            <a:extLst>
              <a:ext uri="{FF2B5EF4-FFF2-40B4-BE49-F238E27FC236}">
                <a16:creationId xmlns:a16="http://schemas.microsoft.com/office/drawing/2014/main" id="{B0BA2670-E00D-0E48-BA47-C50217B11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C20F7-9B29-814B-AC7C-B9B0ADD1EFE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408346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7575-C646-8841-B957-AB6B75651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5707DE-EBA7-6A4E-A68F-6C369A0BC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AF44-D4B2-E345-890E-10F658332D81}"/>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5" name="Footer Placeholder 4">
            <a:extLst>
              <a:ext uri="{FF2B5EF4-FFF2-40B4-BE49-F238E27FC236}">
                <a16:creationId xmlns:a16="http://schemas.microsoft.com/office/drawing/2014/main" id="{A0375F7F-97FA-7F47-95F4-EE06118E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01EC8-7242-DC4B-81BE-1B55CE43E70A}"/>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28308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84931-5A8C-6C44-B334-9DF91A684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DE5C6-4857-F94A-8C79-DCA69DCE5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D9F1-18C2-C44E-A2BB-CA72DF3C67B4}"/>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5" name="Footer Placeholder 4">
            <a:extLst>
              <a:ext uri="{FF2B5EF4-FFF2-40B4-BE49-F238E27FC236}">
                <a16:creationId xmlns:a16="http://schemas.microsoft.com/office/drawing/2014/main" id="{3B992273-6C02-8249-80AC-B45A3A77F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BA8D6-D525-1748-8789-C27B2D11BCE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513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4EF-5929-6243-93F5-0FC47EAD1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747E7-4CED-7E48-B533-A3BB5B792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4FBFB-81B1-1D45-8876-87E1B21B13F7}"/>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5" name="Footer Placeholder 4">
            <a:extLst>
              <a:ext uri="{FF2B5EF4-FFF2-40B4-BE49-F238E27FC236}">
                <a16:creationId xmlns:a16="http://schemas.microsoft.com/office/drawing/2014/main" id="{F8812733-781B-5249-AAAC-9598A8DE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B20B-A3B4-CB41-B57A-C31CE01C4A10}"/>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85499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3FED-9E05-CF46-95E2-19D342837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6D0C9-AE8B-1344-B22B-BBC2F5B31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AC357-11EC-7B42-A333-55E87DFE790D}"/>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5" name="Footer Placeholder 4">
            <a:extLst>
              <a:ext uri="{FF2B5EF4-FFF2-40B4-BE49-F238E27FC236}">
                <a16:creationId xmlns:a16="http://schemas.microsoft.com/office/drawing/2014/main" id="{CF26D1B4-A095-DE4E-A61B-9D923484E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FDA7-7F79-FA4E-9DB0-3BD2BCA8C16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4422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026D-C468-1347-A3CA-A1488A74E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D6D03-9895-1149-9245-CD56326DD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B27F6-33A4-9546-BE83-1E24BD1A8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42DE8-FD36-C943-B649-036E293A1FAE}"/>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6" name="Footer Placeholder 5">
            <a:extLst>
              <a:ext uri="{FF2B5EF4-FFF2-40B4-BE49-F238E27FC236}">
                <a16:creationId xmlns:a16="http://schemas.microsoft.com/office/drawing/2014/main" id="{415A5227-D748-694A-86E2-A73196B5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1DCD6-C344-7C4A-8E4F-6576286BE28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6114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854D-1341-7843-AC05-76700FF44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07337-1499-C74F-BC23-305AB941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ACA84-F7F5-B643-B454-CF8997D05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24D7A0-525D-7942-8A5B-AD4837E4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1BC0E-DB8F-B94A-8159-1F0A6F736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4460F-6E98-8142-95EF-39CCD83D620C}"/>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8" name="Footer Placeholder 7">
            <a:extLst>
              <a:ext uri="{FF2B5EF4-FFF2-40B4-BE49-F238E27FC236}">
                <a16:creationId xmlns:a16="http://schemas.microsoft.com/office/drawing/2014/main" id="{40F16C4A-489E-8F46-BCAE-96818C591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49C5B-EEE5-474A-9240-588FA73188D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03045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4D07-0A33-7C44-824C-23CC2112A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66991-20E1-3A4E-BBDA-5C05BF3C76E0}"/>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4" name="Footer Placeholder 3">
            <a:extLst>
              <a:ext uri="{FF2B5EF4-FFF2-40B4-BE49-F238E27FC236}">
                <a16:creationId xmlns:a16="http://schemas.microsoft.com/office/drawing/2014/main" id="{FA0A3DEE-ABA7-674E-B8AF-05AD210B9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62840-4241-9941-B88A-63D35DF629C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68959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57E22-A3B8-2642-AB9D-801E09B076D4}"/>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3" name="Footer Placeholder 2">
            <a:extLst>
              <a:ext uri="{FF2B5EF4-FFF2-40B4-BE49-F238E27FC236}">
                <a16:creationId xmlns:a16="http://schemas.microsoft.com/office/drawing/2014/main" id="{6392D666-6BAF-7945-B472-7D510527F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3CDB0-0B36-5843-9C76-70B8696C7A33}"/>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31214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344-A6AB-574C-BAF9-25B6EAD16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F74509-D06C-1E4B-B65A-AB62CB03B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C01F2-5F8D-4642-BBCD-7EDB9C2A4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0B11A-6F85-8B4A-8D39-CE63C49E1533}"/>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6" name="Footer Placeholder 5">
            <a:extLst>
              <a:ext uri="{FF2B5EF4-FFF2-40B4-BE49-F238E27FC236}">
                <a16:creationId xmlns:a16="http://schemas.microsoft.com/office/drawing/2014/main" id="{4ACF6301-7C43-0344-B126-7D840D9A5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CBE7B-55D7-7747-9C58-478ACB816CD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57216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DED8-999D-B041-B5BA-D162BD612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F129D-6111-9B4A-ADCC-5A34EA13A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3C3B3-047A-C94F-89B4-4E711A384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1A60B-5257-6446-A47D-5652BF6CE0CD}"/>
              </a:ext>
            </a:extLst>
          </p:cNvPr>
          <p:cNvSpPr>
            <a:spLocks noGrp="1"/>
          </p:cNvSpPr>
          <p:nvPr>
            <p:ph type="dt" sz="half" idx="10"/>
          </p:nvPr>
        </p:nvSpPr>
        <p:spPr/>
        <p:txBody>
          <a:bodyPr/>
          <a:lstStyle/>
          <a:p>
            <a:fld id="{CF8C7399-A3B9-AE43-B48B-EA25AAC84D6F}" type="datetimeFigureOut">
              <a:rPr lang="en-US" smtClean="0"/>
              <a:t>11/7/24</a:t>
            </a:fld>
            <a:endParaRPr lang="en-US"/>
          </a:p>
        </p:txBody>
      </p:sp>
      <p:sp>
        <p:nvSpPr>
          <p:cNvPr id="6" name="Footer Placeholder 5">
            <a:extLst>
              <a:ext uri="{FF2B5EF4-FFF2-40B4-BE49-F238E27FC236}">
                <a16:creationId xmlns:a16="http://schemas.microsoft.com/office/drawing/2014/main" id="{774F1383-91AD-CC4E-BC1A-D4D1A94D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0786B-E25B-964E-9F3F-3C5AAC1F4DD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99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5AABF-154D-3A4C-B669-B21865C0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05DDD-8A41-244E-B68F-16ACDC00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A3EC8-1305-6045-90C7-0EC7B1B41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C7399-A3B9-AE43-B48B-EA25AAC84D6F}" type="datetimeFigureOut">
              <a:rPr lang="en-US" smtClean="0"/>
              <a:t>11/7/24</a:t>
            </a:fld>
            <a:endParaRPr lang="en-US"/>
          </a:p>
        </p:txBody>
      </p:sp>
      <p:sp>
        <p:nvSpPr>
          <p:cNvPr id="5" name="Footer Placeholder 4">
            <a:extLst>
              <a:ext uri="{FF2B5EF4-FFF2-40B4-BE49-F238E27FC236}">
                <a16:creationId xmlns:a16="http://schemas.microsoft.com/office/drawing/2014/main" id="{00100BAB-C896-B440-89AE-240DD869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75A5C-E631-CE4B-ACCE-8EACD6621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74B7-9B66-CE49-9597-4CBB1A91A492}" type="slidenum">
              <a:rPr lang="en-US" smtClean="0"/>
              <a:t>‹#›</a:t>
            </a:fld>
            <a:endParaRPr lang="en-US"/>
          </a:p>
        </p:txBody>
      </p:sp>
    </p:spTree>
    <p:extLst>
      <p:ext uri="{BB962C8B-B14F-4D97-AF65-F5344CB8AC3E}">
        <p14:creationId xmlns:p14="http://schemas.microsoft.com/office/powerpoint/2010/main" val="84764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2AA753A-A793-4521-815E-44A368D0C70D}"/>
              </a:ext>
            </a:extLst>
          </p:cNvPr>
          <p:cNvPicPr>
            <a:picLocks noChangeAspect="1"/>
          </p:cNvPicPr>
          <p:nvPr/>
        </p:nvPicPr>
        <p:blipFill rotWithShape="1">
          <a:blip r:embed="rId2"/>
          <a:srcRect t="23391" r="909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DC8EE-94CC-1A4C-A3FF-9E1B5FB0019E}"/>
              </a:ext>
            </a:extLst>
          </p:cNvPr>
          <p:cNvSpPr>
            <a:spLocks noGrp="1"/>
          </p:cNvSpPr>
          <p:nvPr>
            <p:ph type="ctrTitle"/>
          </p:nvPr>
        </p:nvSpPr>
        <p:spPr>
          <a:xfrm>
            <a:off x="404553" y="3091928"/>
            <a:ext cx="9078562" cy="2387600"/>
          </a:xfrm>
        </p:spPr>
        <p:txBody>
          <a:bodyPr>
            <a:normAutofit/>
          </a:bodyPr>
          <a:lstStyle/>
          <a:p>
            <a:pPr algn="l"/>
            <a:r>
              <a:rPr lang="en-US" sz="6600" dirty="0"/>
              <a:t>Homework13</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5A47FE-7BB7-3A4E-94B1-E340E2C801BD}"/>
              </a:ext>
            </a:extLst>
          </p:cNvPr>
          <p:cNvSpPr>
            <a:spLocks noGrp="1"/>
          </p:cNvSpPr>
          <p:nvPr>
            <p:ph type="subTitle" idx="1"/>
          </p:nvPr>
        </p:nvSpPr>
        <p:spPr>
          <a:xfrm>
            <a:off x="404553" y="5624945"/>
            <a:ext cx="9078562" cy="592975"/>
          </a:xfrm>
        </p:spPr>
        <p:txBody>
          <a:bodyPr anchor="ctr">
            <a:normAutofit/>
          </a:bodyPr>
          <a:lstStyle/>
          <a:p>
            <a:pPr algn="l"/>
            <a:r>
              <a:rPr lang="en-US"/>
              <a:t>JS Practices</a:t>
            </a:r>
            <a:endParaRPr lang="en-US" dirty="0"/>
          </a:p>
        </p:txBody>
      </p:sp>
      <p:pic>
        <p:nvPicPr>
          <p:cNvPr id="4" name="Picture 3" descr="A blue and black logo&#10;&#10;Description automatically generated with low confidence">
            <a:extLst>
              <a:ext uri="{FF2B5EF4-FFF2-40B4-BE49-F238E27FC236}">
                <a16:creationId xmlns:a16="http://schemas.microsoft.com/office/drawing/2014/main" id="{797D17C4-AB65-BC3C-733C-C0975CE2BA0E}"/>
              </a:ext>
            </a:extLst>
          </p:cNvPr>
          <p:cNvPicPr>
            <a:picLocks noChangeAspect="1"/>
          </p:cNvPicPr>
          <p:nvPr/>
        </p:nvPicPr>
        <p:blipFill>
          <a:blip r:embed="rId3"/>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32525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4517-75FE-AC4B-8F7C-BC7804D94A05}"/>
              </a:ext>
            </a:extLst>
          </p:cNvPr>
          <p:cNvSpPr>
            <a:spLocks noGrp="1"/>
          </p:cNvSpPr>
          <p:nvPr>
            <p:ph type="title"/>
          </p:nvPr>
        </p:nvSpPr>
        <p:spPr>
          <a:xfrm>
            <a:off x="655320" y="429030"/>
            <a:ext cx="2834640" cy="5457589"/>
          </a:xfrm>
        </p:spPr>
        <p:txBody>
          <a:bodyPr anchor="ctr">
            <a:normAutofit/>
          </a:bodyPr>
          <a:lstStyle/>
          <a:p>
            <a:r>
              <a:rPr lang="en-US" sz="4000"/>
              <a:t>Before you start!!!</a:t>
            </a:r>
          </a:p>
        </p:txBody>
      </p:sp>
      <p:graphicFrame>
        <p:nvGraphicFramePr>
          <p:cNvPr id="15" name="Content Placeholder 2">
            <a:extLst>
              <a:ext uri="{FF2B5EF4-FFF2-40B4-BE49-F238E27FC236}">
                <a16:creationId xmlns:a16="http://schemas.microsoft.com/office/drawing/2014/main" id="{77BFE151-4453-4B00-ADF1-C2EA26C00D9E}"/>
              </a:ext>
            </a:extLst>
          </p:cNvPr>
          <p:cNvGraphicFramePr/>
          <p:nvPr>
            <p:extLst>
              <p:ext uri="{D42A27DB-BD31-4B8C-83A1-F6EECF244321}">
                <p14:modId xmlns:p14="http://schemas.microsoft.com/office/powerpoint/2010/main" val="3323844277"/>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ue and black logo&#10;&#10;Description automatically generated with low confidence">
            <a:extLst>
              <a:ext uri="{FF2B5EF4-FFF2-40B4-BE49-F238E27FC236}">
                <a16:creationId xmlns:a16="http://schemas.microsoft.com/office/drawing/2014/main" id="{6F34AC7B-1BF7-14FD-93B1-CFA40192C6C0}"/>
              </a:ext>
            </a:extLst>
          </p:cNvPr>
          <p:cNvPicPr>
            <a:picLocks noChangeAspect="1"/>
          </p:cNvPicPr>
          <p:nvPr/>
        </p:nvPicPr>
        <p:blipFill>
          <a:blip r:embed="rId7"/>
          <a:stretch>
            <a:fillRect/>
          </a:stretch>
        </p:blipFill>
        <p:spPr>
          <a:xfrm>
            <a:off x="914262" y="407659"/>
            <a:ext cx="1117526" cy="447528"/>
          </a:xfrm>
          <a:prstGeom prst="rect">
            <a:avLst/>
          </a:prstGeom>
        </p:spPr>
      </p:pic>
    </p:spTree>
    <p:extLst>
      <p:ext uri="{BB962C8B-B14F-4D97-AF65-F5344CB8AC3E}">
        <p14:creationId xmlns:p14="http://schemas.microsoft.com/office/powerpoint/2010/main" val="72259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countVC</a:t>
            </a:r>
            <a:r>
              <a:rPr lang="en-US" sz="1400" b="1" i="0" u="none" strike="noStrike" dirty="0">
                <a:solidFill>
                  <a:srgbClr val="3C78D8"/>
                </a:solidFill>
                <a:effectLst/>
              </a:rPr>
              <a:t>()</a:t>
            </a:r>
            <a:r>
              <a:rPr lang="en-US" sz="1400" b="0" i="0" u="none" strike="noStrike" dirty="0">
                <a:solidFill>
                  <a:srgbClr val="000000"/>
                </a:solidFill>
                <a:effectLst/>
              </a:rPr>
              <a:t> which takes a </a:t>
            </a:r>
            <a:r>
              <a:rPr lang="en-US" sz="1400" b="1" i="0" u="none" strike="noStrike" dirty="0">
                <a:solidFill>
                  <a:srgbClr val="3C78D8"/>
                </a:solidFill>
                <a:effectLst/>
              </a:rPr>
              <a:t>string</a:t>
            </a:r>
            <a:r>
              <a:rPr lang="en-US" sz="1400" b="0" i="0" u="none" strike="noStrike" dirty="0">
                <a:solidFill>
                  <a:srgbClr val="000000"/>
                </a:solidFill>
                <a:effectLst/>
              </a:rPr>
              <a:t> argument and returns an object with the count of vowels and consonants.</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countVC</a:t>
            </a:r>
            <a:r>
              <a:rPr lang="en-US" sz="1400" b="0" i="0" u="none" strike="noStrike" dirty="0">
                <a:solidFill>
                  <a:srgbClr val="000000"/>
                </a:solidFill>
                <a:effectLst/>
              </a:rPr>
              <a:t>("Hello")​             		-&gt; {vowels: 2, consonants: 3}</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countVC</a:t>
            </a:r>
            <a:r>
              <a:rPr lang="en-US" sz="1400" b="0" i="0" u="none" strike="noStrike" dirty="0">
                <a:solidFill>
                  <a:srgbClr val="000000"/>
                </a:solidFill>
                <a:effectLst/>
              </a:rPr>
              <a:t>("Programming")​ 	-&gt; {vowels: 3, consonants: 8}</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countVC</a:t>
            </a:r>
            <a:r>
              <a:rPr lang="en-US" sz="1400" b="0" i="0" u="none" strike="noStrike" dirty="0">
                <a:solidFill>
                  <a:srgbClr val="000000"/>
                </a:solidFill>
                <a:effectLst/>
              </a:rPr>
              <a:t>("123AbC")​             	-&gt; {vowels: 1, consonants: 2}</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countVC</a:t>
            </a:r>
            <a:r>
              <a:rPr lang="en-US" sz="1400" b="0" i="0" u="none" strike="noStrike" dirty="0">
                <a:solidFill>
                  <a:srgbClr val="000000"/>
                </a:solidFill>
                <a:effectLst/>
              </a:rPr>
              <a:t>("123!@#</a:t>
            </a:r>
            <a:r>
              <a:rPr lang="en-US" sz="1400" b="0" i="0" u="none" strike="noStrike" dirty="0" err="1">
                <a:solidFill>
                  <a:srgbClr val="000000"/>
                </a:solidFill>
                <a:effectLst/>
              </a:rPr>
              <a:t>xyz</a:t>
            </a:r>
            <a:r>
              <a:rPr lang="en-US" sz="1400" b="0" i="0" u="none" strike="noStrike" dirty="0">
                <a:solidFill>
                  <a:srgbClr val="000000"/>
                </a:solidFill>
                <a:effectLst/>
              </a:rPr>
              <a:t>")​           	-&gt; {vowels: 0, consonants: 3}</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countVC</a:t>
            </a:r>
            <a:r>
              <a:rPr lang="en-US" sz="1400" b="0" i="0" u="none" strike="noStrike" dirty="0">
                <a:solidFill>
                  <a:srgbClr val="000000"/>
                </a:solidFill>
                <a:effectLst/>
              </a:rPr>
              <a:t>("")​                         	-&gt; {vowels: 0, consonants: 0}</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93172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Task-2</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endParaRPr lang="en-US" sz="1400" dirty="0">
              <a:solidFill>
                <a:srgbClr val="000000"/>
              </a:solidFill>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countChars</a:t>
            </a:r>
            <a:r>
              <a:rPr lang="en-US" sz="1400" b="1" i="0" u="none" strike="noStrike" dirty="0">
                <a:solidFill>
                  <a:srgbClr val="3C78D8"/>
                </a:solidFill>
                <a:effectLst/>
              </a:rPr>
              <a:t>()</a:t>
            </a:r>
            <a:r>
              <a:rPr lang="en-US" sz="1400" b="0" i="0" u="none" strike="noStrike" dirty="0">
                <a:solidFill>
                  <a:srgbClr val="000000"/>
                </a:solidFill>
                <a:effectLst/>
              </a:rPr>
              <a:t> which takes a </a:t>
            </a:r>
            <a:r>
              <a:rPr lang="en-US" sz="1400" b="1" i="0" u="none" strike="noStrike" dirty="0">
                <a:solidFill>
                  <a:srgbClr val="3C78D8"/>
                </a:solidFill>
                <a:effectLst/>
              </a:rPr>
              <a:t>string</a:t>
            </a:r>
            <a:r>
              <a:rPr lang="en-US" sz="1400" b="0" i="0" u="none" strike="noStrike" dirty="0">
                <a:solidFill>
                  <a:srgbClr val="000000"/>
                </a:solidFill>
                <a:effectLst/>
              </a:rPr>
              <a:t> argument and returns an object with the count of letters, numbers, and specials.</a:t>
            </a:r>
            <a:endParaRPr lang="en-US" sz="1400" b="0" dirty="0">
              <a:effectLst/>
            </a:endParaRPr>
          </a:p>
          <a:p>
            <a:pPr marL="0" indent="0" rtl="0">
              <a:spcBef>
                <a:spcPts val="0"/>
              </a:spcBef>
              <a:spcAft>
                <a:spcPts val="0"/>
              </a:spcAft>
              <a:buNone/>
            </a:pPr>
            <a:r>
              <a:rPr lang="en-US" sz="1400" b="1" i="0" u="none" strike="noStrike" dirty="0">
                <a:solidFill>
                  <a:srgbClr val="000000"/>
                </a:solidFill>
                <a:effectLst/>
              </a:rPr>
              <a:t>NOTE</a:t>
            </a:r>
            <a:r>
              <a:rPr lang="en-US" sz="1400" b="0" i="0" u="none" strike="noStrike" dirty="0">
                <a:solidFill>
                  <a:srgbClr val="000000"/>
                </a:solidFill>
                <a:effectLst/>
              </a:rPr>
              <a:t>: If the count of a category is 0 then it should not be in the object. Also spaces do not count towards any category</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countChars</a:t>
            </a:r>
            <a:r>
              <a:rPr lang="en-US" sz="1400" b="0" i="0" u="none" strike="noStrike" dirty="0">
                <a:solidFill>
                  <a:srgbClr val="000000"/>
                </a:solidFill>
                <a:effectLst/>
              </a:rPr>
              <a:t>("Hello")​                         	-&gt; {letters: 5}</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countChars</a:t>
            </a:r>
            <a:r>
              <a:rPr lang="en-US" sz="1400" b="0" i="0" u="none" strike="noStrike" dirty="0">
                <a:solidFill>
                  <a:srgbClr val="000000"/>
                </a:solidFill>
                <a:effectLst/>
              </a:rPr>
              <a:t>("Programming 123")​ 	-&gt; {letters: 11, numbers: 3}</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countChars</a:t>
            </a:r>
            <a:r>
              <a:rPr lang="en-US" sz="1400" b="0" i="0" u="none" strike="noStrike" dirty="0">
                <a:solidFill>
                  <a:srgbClr val="000000"/>
                </a:solidFill>
                <a:effectLst/>
              </a:rPr>
              <a:t>("123AbC!@#")​             	-&gt; {letters: 3, numbers: 3, specials: 3}</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countChars</a:t>
            </a:r>
            <a:r>
              <a:rPr lang="en-US" sz="1400" b="0" i="0" u="none" strike="noStrike" dirty="0">
                <a:solidFill>
                  <a:srgbClr val="000000"/>
                </a:solidFill>
                <a:effectLst/>
              </a:rPr>
              <a:t>("0987654321")​             	-&gt; {numbers: 10}</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countChars</a:t>
            </a:r>
            <a:r>
              <a:rPr lang="en-US" sz="1400" b="0" i="0" u="none" strike="noStrike" dirty="0">
                <a:solidFill>
                  <a:srgbClr val="000000"/>
                </a:solidFill>
                <a:effectLst/>
              </a:rPr>
              <a:t>("     ")​                                	-&gt; {}</a:t>
            </a:r>
            <a:endParaRPr lang="en-US" sz="1400" dirty="0"/>
          </a:p>
          <a:p>
            <a:pPr marL="0" indent="0" rtl="0">
              <a:spcBef>
                <a:spcPts val="0"/>
              </a:spcBef>
              <a:spcAft>
                <a:spcPts val="0"/>
              </a:spcAft>
              <a:buNone/>
            </a:pPr>
            <a:r>
              <a:rPr lang="en-US" sz="1400" b="0" i="0" u="none" strike="noStrike" dirty="0" err="1">
                <a:solidFill>
                  <a:srgbClr val="000000"/>
                </a:solidFill>
                <a:effectLst/>
              </a:rPr>
              <a:t>countChars</a:t>
            </a:r>
            <a:r>
              <a:rPr lang="en-US" sz="1400" b="0" i="0" u="none" strike="noStrike" dirty="0">
                <a:solidFill>
                  <a:srgbClr val="000000"/>
                </a:solidFill>
                <a:effectLst/>
              </a:rPr>
              <a:t>("")​                                     	-&gt; {}</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88012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Task-3</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latin typeface="Calibri" panose="020F0502020204030204" pitchFamily="34" charset="0"/>
                <a:cs typeface="Calibri" panose="020F0502020204030204" pitchFamily="34" charset="0"/>
              </a:rPr>
              <a:t>Requirement:</a:t>
            </a:r>
            <a:endParaRPr lang="en-US" sz="1400" dirty="0">
              <a:solidFill>
                <a:srgbClr val="000000"/>
              </a:solidFill>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Write a function named</a:t>
            </a:r>
            <a:r>
              <a:rPr lang="en-US" sz="1400" b="1" i="0" u="none" strike="noStrike" dirty="0">
                <a:solidFill>
                  <a:srgbClr val="3C78D8"/>
                </a:solidFill>
                <a:effectLst/>
                <a:latin typeface="Calibri" panose="020F0502020204030204" pitchFamily="34" charset="0"/>
                <a:cs typeface="Calibri" panose="020F0502020204030204" pitchFamily="34" charset="0"/>
              </a:rPr>
              <a:t> </a:t>
            </a:r>
            <a:r>
              <a:rPr lang="en-US" sz="1400" b="1" i="0" u="none" strike="noStrike" dirty="0" err="1">
                <a:solidFill>
                  <a:srgbClr val="3C78D8"/>
                </a:solidFill>
                <a:effectLst/>
                <a:latin typeface="Calibri" panose="020F0502020204030204" pitchFamily="34" charset="0"/>
                <a:cs typeface="Calibri" panose="020F0502020204030204" pitchFamily="34" charset="0"/>
              </a:rPr>
              <a:t>maxOccurrences</a:t>
            </a:r>
            <a:r>
              <a:rPr lang="en-US" sz="1400" b="1" i="0" u="none" strike="noStrike" dirty="0">
                <a:solidFill>
                  <a:srgbClr val="3C78D8"/>
                </a:solidFill>
                <a:effectLst/>
                <a:latin typeface="Calibri" panose="020F0502020204030204" pitchFamily="34" charset="0"/>
                <a:cs typeface="Calibri" panose="020F0502020204030204" pitchFamily="34" charset="0"/>
              </a:rPr>
              <a:t>()</a:t>
            </a:r>
            <a:r>
              <a:rPr lang="en-US" sz="1400" b="0" i="0" u="none" strike="noStrike" dirty="0">
                <a:solidFill>
                  <a:srgbClr val="000000"/>
                </a:solidFill>
                <a:effectLst/>
                <a:latin typeface="Calibri" panose="020F0502020204030204" pitchFamily="34" charset="0"/>
                <a:cs typeface="Calibri" panose="020F0502020204030204" pitchFamily="34" charset="0"/>
              </a:rPr>
              <a:t> which takes a </a:t>
            </a:r>
            <a:r>
              <a:rPr lang="en-US" sz="1400" b="1" i="0" u="none" strike="noStrike" dirty="0">
                <a:solidFill>
                  <a:srgbClr val="3C78D8"/>
                </a:solidFill>
                <a:effectLst/>
                <a:latin typeface="Calibri" panose="020F0502020204030204" pitchFamily="34" charset="0"/>
                <a:cs typeface="Calibri" panose="020F0502020204030204" pitchFamily="34" charset="0"/>
              </a:rPr>
              <a:t>string</a:t>
            </a:r>
            <a:r>
              <a:rPr lang="en-US" sz="1400" b="0" i="0" u="none" strike="noStrike" dirty="0">
                <a:solidFill>
                  <a:srgbClr val="000000"/>
                </a:solidFill>
                <a:effectLst/>
                <a:latin typeface="Calibri" panose="020F0502020204030204" pitchFamily="34" charset="0"/>
                <a:cs typeface="Calibri" panose="020F0502020204030204" pitchFamily="34" charset="0"/>
              </a:rPr>
              <a:t> argument and returns the character that appears the most number of times in the string.</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1" i="0" u="none" strike="noStrike" dirty="0">
                <a:solidFill>
                  <a:srgbClr val="000000"/>
                </a:solidFill>
                <a:effectLst/>
                <a:latin typeface="Calibri" panose="020F0502020204030204" pitchFamily="34" charset="0"/>
                <a:cs typeface="Calibri" panose="020F0502020204030204" pitchFamily="34" charset="0"/>
              </a:rPr>
              <a:t>NOTE</a:t>
            </a:r>
            <a:r>
              <a:rPr lang="en-US" sz="1400" b="0" i="0" u="none" strike="noStrike" dirty="0">
                <a:solidFill>
                  <a:srgbClr val="000000"/>
                </a:solidFill>
                <a:effectLst/>
                <a:latin typeface="Calibri" panose="020F0502020204030204" pitchFamily="34" charset="0"/>
                <a:cs typeface="Calibri" panose="020F0502020204030204" pitchFamily="34" charset="0"/>
              </a:rPr>
              <a:t>: If there is a tie, return the first one that appears in the string. This task is case sensitive. Ignore spaces. If the string is empty or consist of spaces only, then return an empty string.</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br>
              <a:rPr lang="en-US" sz="1400" b="0" dirty="0">
                <a:effectLst/>
                <a:latin typeface="Calibri" panose="020F0502020204030204" pitchFamily="34" charset="0"/>
                <a:cs typeface="Calibri" panose="020F0502020204030204" pitchFamily="34" charset="0"/>
              </a:rPr>
            </a:br>
            <a:r>
              <a:rPr lang="en-US" sz="1400" b="1" i="0" u="none" strike="noStrike" dirty="0">
                <a:solidFill>
                  <a:srgbClr val="000000"/>
                </a:solidFill>
                <a:effectLst/>
                <a:latin typeface="Calibri" panose="020F0502020204030204" pitchFamily="34" charset="0"/>
                <a:cs typeface="Calibri" panose="020F0502020204030204" pitchFamily="34" charset="0"/>
              </a:rPr>
              <a:t>Examples:</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maxOccurrences</a:t>
            </a:r>
            <a:r>
              <a:rPr lang="en-US" sz="1400" b="0" i="0" u="none" strike="noStrike" dirty="0">
                <a:solidFill>
                  <a:srgbClr val="000000"/>
                </a:solidFill>
                <a:effectLst/>
                <a:latin typeface="Calibri" panose="020F0502020204030204" pitchFamily="34" charset="0"/>
                <a:cs typeface="Calibri" panose="020F0502020204030204" pitchFamily="34" charset="0"/>
              </a:rPr>
              <a:t>("Hello")​           	-&gt; "l"</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maxOccurrences</a:t>
            </a:r>
            <a:r>
              <a:rPr lang="en-US" sz="1400" b="0" i="0" u="none" strike="noStrike" dirty="0">
                <a:solidFill>
                  <a:srgbClr val="000000"/>
                </a:solidFill>
                <a:effectLst/>
                <a:latin typeface="Calibri" panose="020F0502020204030204" pitchFamily="34" charset="0"/>
                <a:cs typeface="Calibri" panose="020F0502020204030204" pitchFamily="34" charset="0"/>
              </a:rPr>
              <a:t>("Occurrences") 	-&gt; "c"</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maxOccurrences</a:t>
            </a:r>
            <a:r>
              <a:rPr lang="en-US" sz="1400" b="0" i="0" u="none" strike="noStrike" dirty="0">
                <a:solidFill>
                  <a:srgbClr val="000000"/>
                </a:solidFill>
                <a:effectLst/>
                <a:latin typeface="Calibri" panose="020F0502020204030204" pitchFamily="34" charset="0"/>
                <a:cs typeface="Calibri" panose="020F0502020204030204" pitchFamily="34" charset="0"/>
              </a:rPr>
              <a:t>("    ab    ")​    	-&gt; "al"</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maxOccurrences</a:t>
            </a:r>
            <a:r>
              <a:rPr lang="en-US" sz="1400" b="0" i="0" u="none" strike="noStrike" dirty="0">
                <a:solidFill>
                  <a:srgbClr val="000000"/>
                </a:solidFill>
                <a:effectLst/>
                <a:latin typeface="Calibri" panose="020F0502020204030204" pitchFamily="34" charset="0"/>
                <a:cs typeface="Calibri" panose="020F0502020204030204" pitchFamily="34" charset="0"/>
              </a:rPr>
              <a:t>("12   3   21")   	-&gt; "1"</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maxOccurrences</a:t>
            </a:r>
            <a:r>
              <a:rPr lang="en-US" sz="1400" b="0" i="0" u="none" strike="noStrike" dirty="0">
                <a:solidFill>
                  <a:srgbClr val="000000"/>
                </a:solidFill>
                <a:effectLst/>
                <a:latin typeface="Calibri" panose="020F0502020204030204" pitchFamily="34" charset="0"/>
                <a:cs typeface="Calibri" panose="020F0502020204030204" pitchFamily="34" charset="0"/>
              </a:rPr>
              <a:t>("      ")   ​ 	-&gt; ""</a:t>
            </a:r>
            <a:endParaRPr lang="en-US" sz="1400" dirty="0">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maxOccurrences</a:t>
            </a:r>
            <a:r>
              <a:rPr lang="en-US" sz="1400" b="0" i="0" u="none" strike="noStrike" dirty="0">
                <a:solidFill>
                  <a:srgbClr val="000000"/>
                </a:solidFill>
                <a:effectLst/>
                <a:latin typeface="Calibri" panose="020F0502020204030204" pitchFamily="34" charset="0"/>
                <a:cs typeface="Calibri" panose="020F0502020204030204" pitchFamily="34" charset="0"/>
              </a:rPr>
              <a:t>("")   		-&gt; ""</a:t>
            </a:r>
            <a:endParaRPr lang="en-US" sz="1400" b="0" dirty="0">
              <a:effectLst/>
              <a:latin typeface="Calibri" panose="020F0502020204030204" pitchFamily="34" charset="0"/>
              <a:cs typeface="Calibri" panose="020F0502020204030204" pitchFamily="34" charset="0"/>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79417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Task-4</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cs typeface="Calibri" panose="020F0502020204030204" pitchFamily="34" charset="0"/>
              </a:rPr>
              <a:t>Requirement:</a:t>
            </a:r>
            <a:endParaRPr lang="en-US" sz="1400" dirty="0">
              <a:solidFill>
                <a:srgbClr val="000000"/>
              </a:solidFill>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starOut</a:t>
            </a:r>
            <a:r>
              <a:rPr lang="en-US" sz="1400" b="1" i="0" u="none" strike="noStrike" dirty="0">
                <a:solidFill>
                  <a:srgbClr val="3C78D8"/>
                </a:solidFill>
                <a:effectLst/>
              </a:rPr>
              <a:t>()</a:t>
            </a:r>
            <a:r>
              <a:rPr lang="en-US" sz="1400" b="0" i="0" u="none" strike="noStrike" dirty="0">
                <a:solidFill>
                  <a:srgbClr val="000000"/>
                </a:solidFill>
                <a:effectLst/>
              </a:rPr>
              <a:t> which takes a </a:t>
            </a:r>
            <a:r>
              <a:rPr lang="en-US" sz="1400" b="1" i="0" u="none" strike="noStrike" dirty="0">
                <a:solidFill>
                  <a:srgbClr val="3C78D8"/>
                </a:solidFill>
                <a:effectLst/>
              </a:rPr>
              <a:t>string</a:t>
            </a:r>
            <a:r>
              <a:rPr lang="en-US" sz="1400" b="0" i="0" u="none" strike="noStrike" dirty="0">
                <a:solidFill>
                  <a:srgbClr val="000000"/>
                </a:solidFill>
                <a:effectLst/>
              </a:rPr>
              <a:t> argument and returns it back with every star removed as well as the right and left of the star.</a:t>
            </a:r>
            <a:endParaRPr lang="en-US" sz="1400" b="0" dirty="0">
              <a:effectLst/>
            </a:endParaRPr>
          </a:p>
          <a:p>
            <a:pPr marL="0" indent="0" rtl="0">
              <a:spcBef>
                <a:spcPts val="0"/>
              </a:spcBef>
              <a:spcAft>
                <a:spcPts val="0"/>
              </a:spcAft>
              <a:buNone/>
            </a:pPr>
            <a:r>
              <a:rPr lang="en-US" sz="1400" b="1" i="0" u="none" strike="noStrike" dirty="0">
                <a:solidFill>
                  <a:srgbClr val="000000"/>
                </a:solidFill>
                <a:effectLst/>
              </a:rPr>
              <a:t>NOTE</a:t>
            </a:r>
            <a:r>
              <a:rPr lang="en-US" sz="1400" b="0" i="0" u="none" strike="noStrike" dirty="0">
                <a:solidFill>
                  <a:srgbClr val="000000"/>
                </a:solidFill>
                <a:effectLst/>
              </a:rPr>
              <a:t>: If there are 2 stars next to each other than remove the next non star</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So "ab*cd" yields "ad" and "ab**cd" also yields "ad".</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starOut</a:t>
            </a:r>
            <a:r>
              <a:rPr lang="en-US" sz="1400" b="0" i="0" u="none" strike="noStrike" dirty="0">
                <a:solidFill>
                  <a:srgbClr val="000000"/>
                </a:solidFill>
                <a:effectLst/>
              </a:rPr>
              <a:t>("ab*cd") 	-&gt; "ad"</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starOut</a:t>
            </a:r>
            <a:r>
              <a:rPr lang="en-US" sz="1400" b="0" i="0" u="none" strike="noStrike" dirty="0">
                <a:solidFill>
                  <a:srgbClr val="000000"/>
                </a:solidFill>
                <a:effectLst/>
              </a:rPr>
              <a:t>("ab**cd") 	-&gt; "ad"</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starOut</a:t>
            </a:r>
            <a:r>
              <a:rPr lang="en-US" sz="1400" b="0" i="0" u="none" strike="noStrike" dirty="0">
                <a:solidFill>
                  <a:srgbClr val="000000"/>
                </a:solidFill>
                <a:effectLst/>
              </a:rPr>
              <a:t>("</a:t>
            </a:r>
            <a:r>
              <a:rPr lang="en-US" sz="1400" b="0" i="0" u="none" strike="noStrike" dirty="0" err="1">
                <a:solidFill>
                  <a:srgbClr val="000000"/>
                </a:solidFill>
                <a:effectLst/>
              </a:rPr>
              <a:t>xm</a:t>
            </a:r>
            <a:r>
              <a:rPr lang="en-US" sz="1400" b="0" i="0" u="none" strike="noStrike" dirty="0">
                <a:solidFill>
                  <a:srgbClr val="000000"/>
                </a:solidFill>
                <a:effectLst/>
              </a:rPr>
              <a:t>*</a:t>
            </a:r>
            <a:r>
              <a:rPr lang="en-US" sz="1400" b="0" i="0" u="none" strike="noStrike" dirty="0" err="1">
                <a:solidFill>
                  <a:srgbClr val="000000"/>
                </a:solidFill>
                <a:effectLst/>
              </a:rPr>
              <a:t>sm</a:t>
            </a:r>
            <a:r>
              <a:rPr lang="en-US" sz="1400" b="0" i="0" u="none" strike="noStrike" dirty="0">
                <a:solidFill>
                  <a:srgbClr val="000000"/>
                </a:solidFill>
                <a:effectLst/>
              </a:rPr>
              <a:t>*</a:t>
            </a:r>
            <a:r>
              <a:rPr lang="en-US" sz="1400" b="0" i="0" u="none" strike="noStrike" dirty="0" err="1">
                <a:solidFill>
                  <a:srgbClr val="000000"/>
                </a:solidFill>
                <a:effectLst/>
              </a:rPr>
              <a:t>sy</a:t>
            </a:r>
            <a:r>
              <a:rPr lang="en-US" sz="1400" b="0" i="0" u="none" strike="noStrike" dirty="0">
                <a:solidFill>
                  <a:srgbClr val="000000"/>
                </a:solidFill>
                <a:effectLst/>
              </a:rPr>
              <a:t>") 	-&gt; "</a:t>
            </a:r>
            <a:r>
              <a:rPr lang="en-US" sz="1400" b="0" i="0" u="none" strike="noStrike" dirty="0" err="1">
                <a:solidFill>
                  <a:srgbClr val="000000"/>
                </a:solidFill>
                <a:effectLst/>
              </a:rPr>
              <a:t>xy</a:t>
            </a:r>
            <a:r>
              <a:rPr lang="en-US" sz="1400" b="0" i="0" u="none" strike="noStrike" dirty="0">
                <a:solidFill>
                  <a:srgbClr val="000000"/>
                </a:solidFill>
                <a:effectLst/>
              </a:rPr>
              <a:t>"</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starOut</a:t>
            </a:r>
            <a:r>
              <a:rPr lang="en-US" sz="1400" b="0" i="0" u="none" strike="noStrike" dirty="0">
                <a:solidFill>
                  <a:srgbClr val="000000"/>
                </a:solidFill>
                <a:effectLst/>
              </a:rPr>
              <a:t>("</a:t>
            </a:r>
            <a:r>
              <a:rPr lang="en-US" sz="1400" b="0" i="0" u="none" strike="noStrike" dirty="0" err="1">
                <a:solidFill>
                  <a:srgbClr val="000000"/>
                </a:solidFill>
                <a:effectLst/>
              </a:rPr>
              <a:t>abc</a:t>
            </a:r>
            <a:r>
              <a:rPr lang="en-US" sz="1400" b="0" i="0" u="none" strike="noStrike" dirty="0">
                <a:solidFill>
                  <a:srgbClr val="000000"/>
                </a:solidFill>
                <a:effectLst/>
              </a:rPr>
              <a:t>")   ​	-&gt; "</a:t>
            </a:r>
            <a:r>
              <a:rPr lang="en-US" sz="1400" b="0" i="0" u="none" strike="noStrike" dirty="0" err="1">
                <a:solidFill>
                  <a:srgbClr val="000000"/>
                </a:solidFill>
                <a:effectLst/>
              </a:rPr>
              <a:t>abc</a:t>
            </a:r>
            <a:r>
              <a:rPr lang="en-US" sz="1400" b="0" i="0" u="none" strike="noStrike" dirty="0">
                <a:solidFill>
                  <a:srgbClr val="000000"/>
                </a:solidFill>
                <a:effectLst/>
              </a:rPr>
              <a:t>"</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starOut</a:t>
            </a:r>
            <a:r>
              <a:rPr lang="en-US" sz="1400" b="0" i="0" u="none" strike="noStrike" dirty="0">
                <a:solidFill>
                  <a:srgbClr val="000000"/>
                </a:solidFill>
                <a:effectLst/>
              </a:rPr>
              <a:t>("***")   	-&gt; ""</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starOut</a:t>
            </a:r>
            <a:r>
              <a:rPr lang="en-US" sz="1400" b="0" i="0" u="none" strike="noStrike" dirty="0">
                <a:solidFill>
                  <a:srgbClr val="000000"/>
                </a:solidFill>
                <a:effectLst/>
              </a:rPr>
              <a:t>("   ")   ​ 	-&gt; "   "</a:t>
            </a:r>
            <a:endParaRPr lang="en-US" sz="1400" dirty="0"/>
          </a:p>
          <a:p>
            <a:pPr marL="0" indent="0" rtl="0">
              <a:spcBef>
                <a:spcPts val="0"/>
              </a:spcBef>
              <a:spcAft>
                <a:spcPts val="0"/>
              </a:spcAft>
              <a:buNone/>
            </a:pPr>
            <a:r>
              <a:rPr lang="en-US" sz="1400" b="0" i="0" u="none" strike="noStrike" dirty="0" err="1">
                <a:solidFill>
                  <a:srgbClr val="000000"/>
                </a:solidFill>
                <a:effectLst/>
              </a:rPr>
              <a:t>starOut</a:t>
            </a:r>
            <a:r>
              <a:rPr lang="en-US" sz="1400" b="0" i="0" u="none" strike="noStrike" dirty="0">
                <a:solidFill>
                  <a:srgbClr val="000000"/>
                </a:solidFill>
                <a:effectLst/>
              </a:rPr>
              <a:t>("")   	-&gt; ""</a:t>
            </a:r>
            <a:endParaRPr lang="en-US" sz="1400" b="0" dirty="0">
              <a:effectLst/>
              <a:cs typeface="Calibri" panose="020F0502020204030204" pitchFamily="34" charset="0"/>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66505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Task-5</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endParaRPr lang="en-US" sz="1400" dirty="0">
              <a:solidFill>
                <a:srgbClr val="000000"/>
              </a:solidFill>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romanToInt</a:t>
            </a:r>
            <a:r>
              <a:rPr lang="en-US" sz="1400" b="1" i="0" u="none" strike="noStrike" dirty="0">
                <a:solidFill>
                  <a:srgbClr val="3C78D8"/>
                </a:solidFill>
                <a:effectLst/>
              </a:rPr>
              <a:t>()</a:t>
            </a:r>
            <a:r>
              <a:rPr lang="en-US" sz="1400" b="0" i="0" u="none" strike="noStrike" dirty="0">
                <a:solidFill>
                  <a:srgbClr val="000000"/>
                </a:solidFill>
                <a:effectLst/>
              </a:rPr>
              <a:t> which takes a </a:t>
            </a:r>
            <a:r>
              <a:rPr lang="en-US" sz="1400" b="1" i="0" u="none" strike="noStrike" dirty="0">
                <a:solidFill>
                  <a:srgbClr val="3C78D8"/>
                </a:solidFill>
                <a:effectLst/>
              </a:rPr>
              <a:t>string</a:t>
            </a:r>
            <a:r>
              <a:rPr lang="en-US" sz="1400" b="0" i="0" u="none" strike="noStrike" dirty="0">
                <a:solidFill>
                  <a:srgbClr val="000000"/>
                </a:solidFill>
                <a:effectLst/>
              </a:rPr>
              <a:t> roman numeral as its arguments and return the roman numeral converted to the number. A roman numeral is a set of symbols that add up to a number. CXII -&gt; 100+10+1+1 -&gt; 112</a:t>
            </a:r>
            <a:endParaRPr lang="en-US" sz="1400" b="0" dirty="0">
              <a:effectLst/>
            </a:endParaRPr>
          </a:p>
          <a:p>
            <a:pPr marL="0" indent="0" rtl="0">
              <a:spcBef>
                <a:spcPts val="0"/>
              </a:spcBef>
              <a:spcAft>
                <a:spcPts val="0"/>
              </a:spcAft>
              <a:buNone/>
            </a:pPr>
            <a:r>
              <a:rPr lang="en-US" sz="1400" b="1" i="0" u="none" strike="noStrike" dirty="0">
                <a:solidFill>
                  <a:srgbClr val="000000"/>
                </a:solidFill>
                <a:effectLst/>
              </a:rPr>
              <a:t>NOTE:</a:t>
            </a:r>
            <a:r>
              <a:rPr lang="en-US" sz="1400" b="0" i="0" u="none" strike="noStrike" dirty="0">
                <a:solidFill>
                  <a:srgbClr val="000000"/>
                </a:solidFill>
                <a:effectLst/>
              </a:rPr>
              <a:t> </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Symbol       Value</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I                  1</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V                 5</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X                10</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L                 50</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C                100</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D                500</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M               1000</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romanToInt</a:t>
            </a:r>
            <a:r>
              <a:rPr lang="en-US" sz="1400" b="0" i="0" u="none" strike="noStrike" dirty="0">
                <a:solidFill>
                  <a:srgbClr val="000000"/>
                </a:solidFill>
                <a:effectLst/>
              </a:rPr>
              <a:t>("I") 		-&gt; 1</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romanToInt</a:t>
            </a:r>
            <a:r>
              <a:rPr lang="en-US" sz="1400" b="0" i="0" u="none" strike="noStrike" dirty="0">
                <a:solidFill>
                  <a:srgbClr val="000000"/>
                </a:solidFill>
                <a:effectLst/>
              </a:rPr>
              <a:t>("IV") 		-&gt; 4</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romanToInt</a:t>
            </a:r>
            <a:r>
              <a:rPr lang="en-US" sz="1400" b="0" i="0" u="none" strike="noStrike" dirty="0">
                <a:solidFill>
                  <a:srgbClr val="000000"/>
                </a:solidFill>
                <a:effectLst/>
              </a:rPr>
              <a:t>("CXII") 		-&gt; 112</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romanToInt</a:t>
            </a:r>
            <a:r>
              <a:rPr lang="en-US" sz="1400" b="0" i="0" u="none" strike="noStrike" dirty="0">
                <a:solidFill>
                  <a:srgbClr val="000000"/>
                </a:solidFill>
                <a:effectLst/>
              </a:rPr>
              <a:t>("MMM") 		-&gt; 3000</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romanToInt</a:t>
            </a:r>
            <a:r>
              <a:rPr lang="en-US" sz="1400" b="0" i="0" u="none" strike="noStrike" dirty="0">
                <a:solidFill>
                  <a:srgbClr val="000000"/>
                </a:solidFill>
                <a:effectLst/>
              </a:rPr>
              <a:t>("MMMDCCCLXXXVIII")  	-&gt; 3888</a:t>
            </a:r>
            <a:endParaRPr lang="en-US" sz="1400" dirty="0"/>
          </a:p>
          <a:p>
            <a:pPr marL="0" indent="0" rtl="0">
              <a:spcBef>
                <a:spcPts val="0"/>
              </a:spcBef>
              <a:spcAft>
                <a:spcPts val="0"/>
              </a:spcAft>
              <a:buNone/>
            </a:pPr>
            <a:r>
              <a:rPr lang="en-US" sz="1400" b="0" i="0" u="none" strike="noStrike" dirty="0" err="1">
                <a:solidFill>
                  <a:srgbClr val="000000"/>
                </a:solidFill>
                <a:effectLst/>
              </a:rPr>
              <a:t>romanToInt</a:t>
            </a:r>
            <a:r>
              <a:rPr lang="en-US" sz="1400" b="0" i="0" u="none" strike="noStrike" dirty="0">
                <a:solidFill>
                  <a:srgbClr val="000000"/>
                </a:solidFill>
                <a:effectLst/>
              </a:rPr>
              <a:t>("MDCLXVI")  	​-&gt; 1666</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17494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essidra e un calendario">
            <a:extLst>
              <a:ext uri="{FF2B5EF4-FFF2-40B4-BE49-F238E27FC236}">
                <a16:creationId xmlns:a16="http://schemas.microsoft.com/office/drawing/2014/main" id="{E6C7A3AD-E7E2-435F-8551-DF5EBA2C56B1}"/>
              </a:ext>
            </a:extLst>
          </p:cNvPr>
          <p:cNvPicPr>
            <a:picLocks noChangeAspect="1"/>
          </p:cNvPicPr>
          <p:nvPr/>
        </p:nvPicPr>
        <p:blipFill rotWithShape="1">
          <a:blip r:embed="rId2"/>
          <a:srcRect l="22593" t="9091" r="417"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FFC61-067A-1E44-B522-A89D31314A72}"/>
              </a:ext>
            </a:extLst>
          </p:cNvPr>
          <p:cNvSpPr>
            <a:spLocks noGrp="1"/>
          </p:cNvSpPr>
          <p:nvPr>
            <p:ph type="ctrTitle"/>
          </p:nvPr>
        </p:nvSpPr>
        <p:spPr>
          <a:xfrm>
            <a:off x="477981" y="1122363"/>
            <a:ext cx="4023360" cy="3204134"/>
          </a:xfrm>
        </p:spPr>
        <p:txBody>
          <a:bodyPr anchor="b">
            <a:normAutofit/>
          </a:bodyPr>
          <a:lstStyle/>
          <a:p>
            <a:pPr algn="l"/>
            <a:r>
              <a:rPr lang="en-US" sz="4800" dirty="0"/>
              <a:t>DUE DATE</a:t>
            </a:r>
          </a:p>
        </p:txBody>
      </p:sp>
      <p:sp>
        <p:nvSpPr>
          <p:cNvPr id="3" name="Subtitle 2">
            <a:extLst>
              <a:ext uri="{FF2B5EF4-FFF2-40B4-BE49-F238E27FC236}">
                <a16:creationId xmlns:a16="http://schemas.microsoft.com/office/drawing/2014/main" id="{9E1D28E9-81DD-DE4C-9A05-617BB01E226D}"/>
              </a:ext>
            </a:extLst>
          </p:cNvPr>
          <p:cNvSpPr>
            <a:spLocks noGrp="1"/>
          </p:cNvSpPr>
          <p:nvPr>
            <p:ph type="subTitle" idx="1"/>
          </p:nvPr>
        </p:nvSpPr>
        <p:spPr>
          <a:xfrm>
            <a:off x="477980" y="4872922"/>
            <a:ext cx="4629279" cy="1208141"/>
          </a:xfrm>
        </p:spPr>
        <p:txBody>
          <a:bodyPr>
            <a:normAutofit/>
          </a:bodyPr>
          <a:lstStyle/>
          <a:p>
            <a:pPr algn="l"/>
            <a:r>
              <a:rPr lang="en-US" sz="1800">
                <a:solidFill>
                  <a:srgbClr val="C00000"/>
                </a:solidFill>
              </a:rPr>
              <a:t>11/13/2024 </a:t>
            </a:r>
            <a:r>
              <a:rPr lang="en-US" sz="1800" dirty="0">
                <a:solidFill>
                  <a:srgbClr val="C00000"/>
                </a:solidFill>
              </a:rPr>
              <a:t>04:00 PM CST </a:t>
            </a:r>
          </a:p>
          <a:p>
            <a:pPr algn="l"/>
            <a:r>
              <a:rPr lang="en-US" sz="1400" dirty="0"/>
              <a:t>Homework needs to be submitted to Bilal on Slack in private</a:t>
            </a:r>
          </a:p>
          <a:p>
            <a:pPr algn="l"/>
            <a:endParaRPr lang="en-US" sz="20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black logo&#10;&#10;Description automatically generated with low confidence">
            <a:extLst>
              <a:ext uri="{FF2B5EF4-FFF2-40B4-BE49-F238E27FC236}">
                <a16:creationId xmlns:a16="http://schemas.microsoft.com/office/drawing/2014/main" id="{0A5B255F-8105-641B-466A-EC9839762FF1}"/>
              </a:ext>
            </a:extLst>
          </p:cNvPr>
          <p:cNvPicPr>
            <a:picLocks noChangeAspect="1"/>
          </p:cNvPicPr>
          <p:nvPr/>
        </p:nvPicPr>
        <p:blipFill>
          <a:blip r:embed="rId3"/>
          <a:stretch>
            <a:fillRect/>
          </a:stretch>
        </p:blipFill>
        <p:spPr>
          <a:xfrm>
            <a:off x="406652" y="992411"/>
            <a:ext cx="1117526" cy="447528"/>
          </a:xfrm>
          <a:prstGeom prst="rect">
            <a:avLst/>
          </a:prstGeom>
        </p:spPr>
      </p:pic>
    </p:spTree>
    <p:extLst>
      <p:ext uri="{BB962C8B-B14F-4D97-AF65-F5344CB8AC3E}">
        <p14:creationId xmlns:p14="http://schemas.microsoft.com/office/powerpoint/2010/main" val="16735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704</Words>
  <Application>Microsoft Macintosh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Homework13</vt:lpstr>
      <vt:lpstr>Before you start!!!</vt:lpstr>
      <vt:lpstr>Task-1</vt:lpstr>
      <vt:lpstr>Task-2</vt:lpstr>
      <vt:lpstr>Task-3</vt:lpstr>
      <vt:lpstr>Task-4</vt:lpstr>
      <vt:lpstr>Task-5</vt:lpstr>
      <vt:lpstr>DUE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Homework-C3-04</dc:title>
  <dc:creator>akın kaya</dc:creator>
  <cp:lastModifiedBy>akın kaya</cp:lastModifiedBy>
  <cp:revision>61</cp:revision>
  <dcterms:created xsi:type="dcterms:W3CDTF">2021-09-18T19:25:28Z</dcterms:created>
  <dcterms:modified xsi:type="dcterms:W3CDTF">2024-11-07T14:19:58Z</dcterms:modified>
</cp:coreProperties>
</file>