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06" r:id="rId4"/>
    <p:sldId id="303" r:id="rId5"/>
    <p:sldId id="304" r:id="rId6"/>
    <p:sldId id="308" r:id="rId7"/>
    <p:sldId id="307" r:id="rId8"/>
    <p:sldId id="305" r:id="rId9"/>
    <p:sldId id="309" r:id="rId10"/>
    <p:sldId id="31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/>
    <p:restoredTop sz="95934"/>
  </p:normalViewPr>
  <p:slideViewPr>
    <p:cSldViewPr snapToGrid="0" snapToObjects="1">
      <p:cViewPr varScale="1">
        <p:scale>
          <a:sx n="140" d="100"/>
          <a:sy n="140" d="100"/>
        </p:scale>
        <p:origin x="1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“homework07.js”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“homework07.js”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Homework07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JS Practices</a:t>
            </a:r>
            <a:endParaRPr lang="en-US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categorizeCharacters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word as argument and return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letters at index of 0, digits at index of 1 and specials at index of 2. 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categorizeCharacters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("1234") 	-&gt; [ '' , '1234', '' ]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categorizeCharacters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("abc123$#%") 	-&gt; [ '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', '123', '$#%' ]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categorizeCharacters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("12ab$%3c</a:t>
            </a:r>
            <a:r>
              <a:rPr lang="en-US" sz="1400" b="0" i="0" u="none" strike="noStrike">
                <a:solidFill>
                  <a:srgbClr val="000000"/>
                </a:solidFill>
                <a:effectLst/>
              </a:rPr>
              <a:t>%") 	-&gt;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[ '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', '123', '$%%' ]</a:t>
            </a: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C00000"/>
                </a:solidFill>
              </a:rPr>
              <a:t>09/18/2024 </a:t>
            </a:r>
            <a:r>
              <a:rPr lang="en-US" sz="1800" dirty="0">
                <a:solidFill>
                  <a:srgbClr val="C00000"/>
                </a:solidFill>
              </a:rPr>
              <a:t>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52050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hasUpperCase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there is an uppercase letter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otherwise.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("John") 	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("$125.0") 	-&gt; false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false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8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noDigit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digits removed from the original string​.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""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>
                <a:solidFill>
                  <a:srgbClr val="000000"/>
                </a:solidFill>
                <a:effectLst/>
              </a:rPr>
              <a:t>("123Hello")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		-&gt; "Hello"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("123Hello World149") 	-&gt; "Hello World”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("123Tech456Global149")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noVowel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vowels removed from the original string​.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TchGlbl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AEOxyz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Jvscrpt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-&gt; ""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("125$") 	-&gt; "125$"</a:t>
            </a:r>
            <a:endParaRPr lang="en-US" sz="1400" b="0" dirty="0">
              <a:effectLst/>
            </a:endParaRPr>
          </a:p>
          <a:p>
            <a:br>
              <a:rPr lang="en-US" sz="105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no13()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of numbers as argument and return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13s replaced with 0s. 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no13([1, 2, 3 ,4]) 		-&gt; [1, 2, 3 ,4]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no13([13, 2, 3]) 		-&gt; [0, 2, 3]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no13([13, 13, 13 , 13, 13]) 	-&gt; [0, 0, 0, 0, 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no13([]) 			-&gt; []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middleInt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three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arguments and return the middle number. 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(1, 2, 2) 	-&gt; 2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(5, 5, 8)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(5, 3, 5)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(1, 1, 1) 	-&gt; 1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(-1, 25, 10) 	-&gt; 10</a:t>
            </a:r>
            <a:br>
              <a:rPr lang="en-US" sz="1400" dirty="0"/>
            </a:b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sumOfDigits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sum of all digits from the original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. 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("John’s age is 29") 	-&gt; 11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("$125.0") 		-&gt; 8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numbers as argument and return the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every number replaced with their factorials.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([1, 2, 3 ,4]) 		-&gt;  [1, 2, 6, 24]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([0, 5]) 		-&gt; [1,120]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([5 , 0, 6]) 		-&gt; [120, 1, 720]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([]) 		-&gt; []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1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730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Homework07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41</cp:revision>
  <dcterms:created xsi:type="dcterms:W3CDTF">2021-09-18T19:25:28Z</dcterms:created>
  <dcterms:modified xsi:type="dcterms:W3CDTF">2024-09-12T20:22:30Z</dcterms:modified>
</cp:coreProperties>
</file>