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7" r:id="rId4"/>
    <p:sldId id="272" r:id="rId5"/>
    <p:sldId id="266" r:id="rId6"/>
    <p:sldId id="265" r:id="rId7"/>
    <p:sldId id="271" r:id="rId8"/>
    <p:sldId id="27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5928"/>
  </p:normalViewPr>
  <p:slideViewPr>
    <p:cSldViewPr snapToGrid="0" snapToObjects="1">
      <p:cViewPr varScale="1">
        <p:scale>
          <a:sx n="127" d="100"/>
          <a:sy n="12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“homework02.js”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“homework02.js”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5F11A-3676-4B45-9452-10D2EFB045B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21EC-52A9-094F-9711-126EAEC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Homework02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Numbers – Math - Strings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2343CB2-F0C2-1182-E460-D48A5EEF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234997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07/31/2024, </a:t>
            </a:r>
            <a:r>
              <a:rPr lang="en-US" sz="2000" dirty="0">
                <a:solidFill>
                  <a:srgbClr val="C00000"/>
                </a:solidFill>
              </a:rPr>
              <a:t>Wednesday at 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A4BB226-28CB-19FF-BBCF-CAE25955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1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14464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A785010-99DB-80FC-BD53-3C132D760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Convert given Strings below to number data types and find their sum, product, division, subtraction, remainder and exponentiation.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let str1 = </a:t>
            </a:r>
            <a:r>
              <a:rPr lang="en-US" sz="1400" b="1" i="0" u="none" strike="noStrike" dirty="0">
                <a:effectLst/>
              </a:rPr>
              <a:t>"</a:t>
            </a:r>
            <a:r>
              <a:rPr lang="en-US" sz="1400" b="1" dirty="0"/>
              <a:t>5</a:t>
            </a:r>
            <a:r>
              <a:rPr lang="en-US" sz="1400" b="1" i="0" u="none" strike="noStrike" dirty="0">
                <a:effectLst/>
              </a:rPr>
              <a:t>"</a:t>
            </a:r>
            <a:r>
              <a:rPr lang="en-US" sz="1400" b="1" dirty="0"/>
              <a:t>, str2 = </a:t>
            </a:r>
            <a:r>
              <a:rPr lang="en-US" sz="1400" b="1" i="0" u="none" strike="noStrike" dirty="0">
                <a:effectLst/>
              </a:rPr>
              <a:t>"2"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results:</a:t>
            </a:r>
          </a:p>
          <a:p>
            <a:pPr marL="0" indent="0">
              <a:buNone/>
            </a:pPr>
            <a:r>
              <a:rPr lang="en-US" sz="1400" dirty="0"/>
              <a:t>The sum of 5 and 2 is = 7</a:t>
            </a:r>
          </a:p>
          <a:p>
            <a:pPr marL="0" indent="0">
              <a:buNone/>
            </a:pPr>
            <a:r>
              <a:rPr lang="en-US" sz="1400" dirty="0"/>
              <a:t>The product of 5 and 2 is = 10</a:t>
            </a:r>
          </a:p>
          <a:p>
            <a:pPr marL="0" indent="0">
              <a:buNone/>
            </a:pPr>
            <a:r>
              <a:rPr lang="en-US" sz="1400" dirty="0"/>
              <a:t>The division of 5 and 2 is = 2.5</a:t>
            </a:r>
          </a:p>
          <a:p>
            <a:pPr marL="0" indent="0">
              <a:buNone/>
            </a:pPr>
            <a:r>
              <a:rPr lang="en-US" sz="1400" dirty="0"/>
              <a:t>The subtraction of  5 and 2 is = 3</a:t>
            </a:r>
          </a:p>
          <a:p>
            <a:pPr marL="0" indent="0">
              <a:buNone/>
            </a:pPr>
            <a:r>
              <a:rPr lang="en-US" sz="1400" dirty="0"/>
              <a:t>The remainder of 5 and 2 is = 1</a:t>
            </a:r>
          </a:p>
          <a:p>
            <a:pPr marL="0" indent="0">
              <a:buNone/>
            </a:pPr>
            <a:r>
              <a:rPr lang="en-US" sz="1400" dirty="0"/>
              <a:t>The exponentiation of 5 and 2 is =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NOTE: expected results should exactly match!!!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6DDD8BF-C852-6F78-E3D0-FDEADA9D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Convert given Strings below to number data types and find the greatest and smallest values and find the average and absolute difference of them.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let s1 = </a:t>
            </a:r>
            <a:r>
              <a:rPr lang="en-US" sz="1600" b="1" i="0" u="none" strike="noStrike" dirty="0">
                <a:effectLst/>
              </a:rPr>
              <a:t>"200"</a:t>
            </a:r>
            <a:r>
              <a:rPr lang="en-US" sz="1600" b="1" dirty="0"/>
              <a:t>, s2 = </a:t>
            </a:r>
            <a:r>
              <a:rPr lang="en-US" sz="1600" b="1" i="0" u="none" strike="noStrike" dirty="0">
                <a:effectLst/>
              </a:rPr>
              <a:t>"-50"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results:</a:t>
            </a:r>
          </a:p>
          <a:p>
            <a:pPr marL="0" indent="0">
              <a:buNone/>
            </a:pPr>
            <a:r>
              <a:rPr lang="en-US" sz="1600" dirty="0"/>
              <a:t>The greatest value is = 200</a:t>
            </a:r>
          </a:p>
          <a:p>
            <a:pPr marL="0" indent="0">
              <a:buNone/>
            </a:pPr>
            <a:r>
              <a:rPr lang="en-US" sz="1600" dirty="0"/>
              <a:t>The smallest value is = -50</a:t>
            </a:r>
          </a:p>
          <a:p>
            <a:pPr marL="0" indent="0">
              <a:buNone/>
            </a:pPr>
            <a:r>
              <a:rPr lang="en-US" sz="1600" dirty="0"/>
              <a:t>The average is = 75</a:t>
            </a:r>
          </a:p>
          <a:p>
            <a:pPr marL="0" indent="0">
              <a:buNone/>
            </a:pPr>
            <a:r>
              <a:rPr lang="en-US" sz="1600" dirty="0"/>
              <a:t>The absolute difference is = 250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NOTE: expected results should exactly match!!!</a:t>
            </a: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5FCB9C77-2306-86EA-82BE-AA39572B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2 random numbers </a:t>
            </a:r>
            <a:r>
              <a:rPr lang="en-US" sz="1400" dirty="0"/>
              <a:t>between 1 and 50 (both 1 and 50 are included). Then, find the absolute difference of these numbers.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5, 27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absolute difference between numbers is = 22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FC5BAB1F-359B-7871-85F2-1E749CD6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5 random numbers </a:t>
            </a:r>
            <a:r>
              <a:rPr lang="en-US" sz="1400" dirty="0"/>
              <a:t>between 1 and 50 (both 1 and 50 are included). Then, find the max and min of these numbers.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3, 15, 45, 20, 25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max value = 45</a:t>
            </a:r>
          </a:p>
          <a:p>
            <a:pPr marL="0" indent="0">
              <a:buNone/>
            </a:pPr>
            <a:r>
              <a:rPr lang="en-US" sz="1400" dirty="0"/>
              <a:t>The min value = 3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CD1BE2B-BB80-8121-8155-161EA1D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3 random numbers </a:t>
            </a:r>
            <a:r>
              <a:rPr lang="en-US" sz="1400" dirty="0"/>
              <a:t>between 50 and 100 both included. 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First print the numbers</a:t>
            </a:r>
          </a:p>
          <a:p>
            <a:pPr marL="0" indent="0">
              <a:buNone/>
            </a:pPr>
            <a:r>
              <a:rPr lang="en-US" sz="1400" dirty="0"/>
              <a:t>Then, find the sum of these numbers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55, 67, 90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number 1 = 55</a:t>
            </a:r>
          </a:p>
          <a:p>
            <a:pPr marL="0" indent="0">
              <a:buNone/>
            </a:pPr>
            <a:r>
              <a:rPr lang="en-US" sz="1400" dirty="0"/>
              <a:t>The number 2 = 67</a:t>
            </a:r>
          </a:p>
          <a:p>
            <a:pPr marL="0" indent="0">
              <a:buNone/>
            </a:pPr>
            <a:r>
              <a:rPr lang="en-US" sz="1400" dirty="0"/>
              <a:t>The number 3 = 90</a:t>
            </a:r>
          </a:p>
          <a:p>
            <a:pPr marL="0" indent="0">
              <a:buNone/>
            </a:pPr>
            <a:r>
              <a:rPr lang="en-US" sz="1400" dirty="0"/>
              <a:t>The sum of numbers is = 212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0767E10-B5F0-09E0-3571-89D9FD17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3 random numbers </a:t>
            </a:r>
            <a:r>
              <a:rPr lang="en-US" sz="1400" dirty="0"/>
              <a:t>between 1 and 100 (1 and 100 are included) and find if all the numbers are more than 25.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b="1" dirty="0"/>
              <a:t>true</a:t>
            </a:r>
            <a:r>
              <a:rPr lang="en-US" sz="1400" dirty="0"/>
              <a:t> if all numbers are greater than 25.</a:t>
            </a:r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b="1" dirty="0"/>
              <a:t>false</a:t>
            </a:r>
            <a:r>
              <a:rPr lang="en-US" sz="1400" dirty="0"/>
              <a:t> if any of the number is less than or equals 25.</a:t>
            </a:r>
          </a:p>
          <a:p>
            <a:pPr marL="0" indent="0">
              <a:buNone/>
            </a:pPr>
            <a:endParaRPr lang="en-US" sz="1400" b="1" i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D8C49ED7-3B1D-395D-A5AB-F638841D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you are given a name </a:t>
            </a:r>
            <a:r>
              <a:rPr lang="en-US" sz="1400" b="1" dirty="0"/>
              <a:t>let name = </a:t>
            </a:r>
            <a:r>
              <a:rPr lang="en-US" sz="1400" b="1" i="0" u="none" strike="noStrike" dirty="0">
                <a:effectLst/>
              </a:rPr>
              <a:t>"David"; </a:t>
            </a:r>
          </a:p>
          <a:p>
            <a:pPr marL="342900" indent="-342900">
              <a:buAutoNum type="arabicPeriod"/>
            </a:pPr>
            <a:r>
              <a:rPr lang="en-US" sz="1400" dirty="0"/>
              <a:t>Print out the length of the name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character in the name and print it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character in the name and print it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3 characters in the name and print them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3 characters in the name and print them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The length of the name is = 5</a:t>
            </a:r>
          </a:p>
          <a:p>
            <a:pPr marL="0" indent="0">
              <a:buNone/>
            </a:pPr>
            <a:r>
              <a:rPr lang="en-US" sz="1400" dirty="0"/>
              <a:t>The first character in the name is = D</a:t>
            </a:r>
          </a:p>
          <a:p>
            <a:pPr marL="0" indent="0">
              <a:buNone/>
            </a:pPr>
            <a:r>
              <a:rPr lang="en-US" sz="1400" dirty="0"/>
              <a:t>The last character in the name is = d</a:t>
            </a:r>
          </a:p>
          <a:p>
            <a:pPr marL="0" indent="0">
              <a:buNone/>
            </a:pPr>
            <a:r>
              <a:rPr lang="en-US" sz="1400" dirty="0"/>
              <a:t>The first 3 characters in the name are = </a:t>
            </a:r>
            <a:r>
              <a:rPr lang="en-US" sz="1400" dirty="0" err="1"/>
              <a:t>Dav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last 3 characters in the name are = vid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0C2C811-6733-1714-3978-19BFF916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632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Homework02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23</cp:revision>
  <dcterms:created xsi:type="dcterms:W3CDTF">2021-09-08T21:08:49Z</dcterms:created>
  <dcterms:modified xsi:type="dcterms:W3CDTF">2024-07-28T14:46:01Z</dcterms:modified>
</cp:coreProperties>
</file>