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9" r:id="rId4"/>
    <p:sldId id="278" r:id="rId5"/>
    <p:sldId id="264" r:id="rId6"/>
    <p:sldId id="280" r:id="rId7"/>
    <p:sldId id="281" r:id="rId8"/>
    <p:sldId id="282" r:id="rId9"/>
    <p:sldId id="283" r:id="rId10"/>
    <p:sldId id="284" r:id="rId11"/>
    <p:sldId id="286" r:id="rId12"/>
    <p:sldId id="28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5934"/>
  </p:normalViewPr>
  <p:slideViewPr>
    <p:cSldViewPr snapToGrid="0" snapToObjects="1">
      <p:cViewPr varScale="1">
        <p:scale>
          <a:sx n="148" d="100"/>
          <a:sy n="14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“homework03.js”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“homework03.js”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functions - if else statements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startVowel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starts with a vowel,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Vowel letters: a, e,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o, u, A, E, I, O, U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("orange")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swap4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4 characters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8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characters.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riptScJava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dirty="0" err="1">
                <a:solidFill>
                  <a:srgbClr val="000000"/>
                </a:solidFill>
              </a:rPr>
              <a:t>obalGlTech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("Apple")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swapFirstLastWord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words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2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"World 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-&gt; "JavaScript like 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("foo bar foo bar") 	-&gt; "bar bar foo foo"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  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08/07/2024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08565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3755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100 (1 and 100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1400" dirty="0"/>
              <a:t> if the average of the random numbers is greater or equals 50. </a:t>
            </a:r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dirty="0"/>
              <a:t> if the average of the random numbers is less than 50.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B182-1D1E-075D-0047-B338274B1923}"/>
              </a:ext>
            </a:extLst>
          </p:cNvPr>
          <p:cNvSpPr txBox="1"/>
          <p:nvPr/>
        </p:nvSpPr>
        <p:spPr>
          <a:xfrm>
            <a:off x="6094476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20, 70, 25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false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23B54-8DEE-907F-4508-6E14813A92A7}"/>
              </a:ext>
            </a:extLst>
          </p:cNvPr>
          <p:cNvSpPr txBox="1"/>
          <p:nvPr/>
        </p:nvSpPr>
        <p:spPr>
          <a:xfrm>
            <a:off x="9141714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65, 80, 90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true</a:t>
            </a:r>
          </a:p>
          <a:p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E47F17B-1530-3673-5DA6-6E587118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715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3 (1 and 3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-If all numbers are different, then print “NO MATCH”</a:t>
            </a:r>
          </a:p>
          <a:p>
            <a:pPr marL="0" indent="0">
              <a:buNone/>
            </a:pPr>
            <a:r>
              <a:rPr lang="en-US" sz="1400" dirty="0"/>
              <a:t>-If any of those 2 numbers are equal, then print “DOUBLE MATCH”</a:t>
            </a:r>
          </a:p>
          <a:p>
            <a:pPr marL="0" indent="0">
              <a:buNone/>
            </a:pPr>
            <a:r>
              <a:rPr lang="en-US" sz="1400" dirty="0"/>
              <a:t>-If all 3 numbers are equal, then print “TRIPLE MATCH”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4820C-FE4B-6F4A-CEC8-5BA11E5D8EF6}"/>
              </a:ext>
            </a:extLst>
          </p:cNvPr>
          <p:cNvSpPr txBox="1"/>
          <p:nvPr/>
        </p:nvSpPr>
        <p:spPr>
          <a:xfrm>
            <a:off x="6094476" y="3230324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3, 3, 3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TRIPLE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5371-3DDD-B67F-DD2B-3D502CC8ACFD}"/>
              </a:ext>
            </a:extLst>
          </p:cNvPr>
          <p:cNvSpPr txBox="1"/>
          <p:nvPr/>
        </p:nvSpPr>
        <p:spPr>
          <a:xfrm>
            <a:off x="6094475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1, 3, 3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2DA7B-0D59-5F10-81DD-82023EA4E273}"/>
              </a:ext>
            </a:extLst>
          </p:cNvPr>
          <p:cNvSpPr txBox="1"/>
          <p:nvPr/>
        </p:nvSpPr>
        <p:spPr>
          <a:xfrm>
            <a:off x="9058204" y="32303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1, 2, 3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3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NO MATCH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6BD07-3A8C-72BE-5F5E-A5E4D91733A0}"/>
              </a:ext>
            </a:extLst>
          </p:cNvPr>
          <p:cNvSpPr txBox="1"/>
          <p:nvPr/>
        </p:nvSpPr>
        <p:spPr>
          <a:xfrm>
            <a:off x="9058203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4:</a:t>
            </a:r>
          </a:p>
          <a:p>
            <a:pPr marL="0" indent="0">
              <a:buNone/>
            </a:pPr>
            <a:r>
              <a:rPr lang="en-US" sz="1400" dirty="0"/>
              <a:t>1, 1, 2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4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B934CF2A-1DB0-AC41-D860-E47804EB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hasA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string</a:t>
            </a:r>
            <a:r>
              <a:rPr lang="en-US" sz="1400" b="0" i="0" u="none" strike="noStrike" dirty="0">
                <a:effectLst/>
              </a:rPr>
              <a:t> word as an argument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 character </a:t>
            </a:r>
            <a:r>
              <a:rPr lang="en-US" sz="1400" b="0" i="0" u="none" strike="noStrike" dirty="0">
                <a:effectLst/>
              </a:rPr>
              <a:t>"a" or "A"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Assume you will not be given an empty word.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("Tech")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("Global") 	-&gt; true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("Apple")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doubleOrTripleWord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given word back tripled if the string length is even or doubled if the string length is odd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TechTechTech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AppleApple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") 		-&gt; "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("1") 	-&gt; "11"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("22") 	-&gt; "222222"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last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"JavaScript”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and last words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"HelloWorld"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HelloHello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1083</Words>
  <Application>Microsoft Macintosh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Homework03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26</cp:revision>
  <dcterms:created xsi:type="dcterms:W3CDTF">2021-09-18T19:25:28Z</dcterms:created>
  <dcterms:modified xsi:type="dcterms:W3CDTF">2024-08-03T18:03:20Z</dcterms:modified>
</cp:coreProperties>
</file>