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60" r:id="rId4"/>
    <p:sldId id="262" r:id="rId5"/>
    <p:sldId id="264" r:id="rId6"/>
    <p:sldId id="265" r:id="rId7"/>
    <p:sldId id="266" r:id="rId8"/>
    <p:sldId id="268"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699"/>
    <a:srgbClr val="494340"/>
    <a:srgbClr val="1C1C1C"/>
    <a:srgbClr val="B38C7A"/>
    <a:srgbClr val="E0D3BB"/>
    <a:srgbClr val="635950"/>
    <a:srgbClr val="F8F4E9"/>
    <a:srgbClr val="FCFBF9"/>
    <a:srgbClr val="D4C392"/>
    <a:srgbClr val="F1EB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60"/>
  </p:normalViewPr>
  <p:slideViewPr>
    <p:cSldViewPr snapToGrid="0">
      <p:cViewPr varScale="1">
        <p:scale>
          <a:sx n="86" d="100"/>
          <a:sy n="86" d="100"/>
        </p:scale>
        <p:origin x="81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E020C-6888-4D44-BF44-B065AE5CD15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GB"/>
          </a:p>
        </p:txBody>
      </p:sp>
      <p:sp>
        <p:nvSpPr>
          <p:cNvPr id="3" name="Subtítulo 2">
            <a:extLst>
              <a:ext uri="{FF2B5EF4-FFF2-40B4-BE49-F238E27FC236}">
                <a16:creationId xmlns:a16="http://schemas.microsoft.com/office/drawing/2014/main" id="{785BC182-6920-4A62-8870-05019E9B1F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GB"/>
          </a:p>
        </p:txBody>
      </p:sp>
      <p:sp>
        <p:nvSpPr>
          <p:cNvPr id="4" name="Marcador de fecha 3">
            <a:extLst>
              <a:ext uri="{FF2B5EF4-FFF2-40B4-BE49-F238E27FC236}">
                <a16:creationId xmlns:a16="http://schemas.microsoft.com/office/drawing/2014/main" id="{2EDAEA7F-30FD-4A41-BE2B-081A7CDB80E2}"/>
              </a:ext>
            </a:extLst>
          </p:cNvPr>
          <p:cNvSpPr>
            <a:spLocks noGrp="1"/>
          </p:cNvSpPr>
          <p:nvPr>
            <p:ph type="dt" sz="half" idx="10"/>
          </p:nvPr>
        </p:nvSpPr>
        <p:spPr/>
        <p:txBody>
          <a:bodyPr/>
          <a:lstStyle/>
          <a:p>
            <a:fld id="{453E7407-7505-42FC-917B-267A1F631E75}" type="datetimeFigureOut">
              <a:rPr lang="en-GB" smtClean="0"/>
              <a:t>29/05/2022</a:t>
            </a:fld>
            <a:endParaRPr lang="en-GB"/>
          </a:p>
        </p:txBody>
      </p:sp>
      <p:sp>
        <p:nvSpPr>
          <p:cNvPr id="5" name="Marcador de pie de página 4">
            <a:extLst>
              <a:ext uri="{FF2B5EF4-FFF2-40B4-BE49-F238E27FC236}">
                <a16:creationId xmlns:a16="http://schemas.microsoft.com/office/drawing/2014/main" id="{9A9142F9-84B9-49B2-AFE4-050331143801}"/>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2788BB9D-E4A2-4E74-881E-00E0F865C4EF}"/>
              </a:ext>
            </a:extLst>
          </p:cNvPr>
          <p:cNvSpPr>
            <a:spLocks noGrp="1"/>
          </p:cNvSpPr>
          <p:nvPr>
            <p:ph type="sldNum" sz="quarter" idx="12"/>
          </p:nvPr>
        </p:nvSpPr>
        <p:spPr/>
        <p:txBody>
          <a:bodyPr/>
          <a:lstStyle/>
          <a:p>
            <a:fld id="{D0899EF3-854A-4665-B30D-D35492ABB749}" type="slidenum">
              <a:rPr lang="en-GB" smtClean="0"/>
              <a:t>‹Nº›</a:t>
            </a:fld>
            <a:endParaRPr lang="en-GB"/>
          </a:p>
        </p:txBody>
      </p:sp>
    </p:spTree>
    <p:extLst>
      <p:ext uri="{BB962C8B-B14F-4D97-AF65-F5344CB8AC3E}">
        <p14:creationId xmlns:p14="http://schemas.microsoft.com/office/powerpoint/2010/main" val="2635441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07B9C0-E18E-4244-AEDB-AD894327797D}"/>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texto vertical 2">
            <a:extLst>
              <a:ext uri="{FF2B5EF4-FFF2-40B4-BE49-F238E27FC236}">
                <a16:creationId xmlns:a16="http://schemas.microsoft.com/office/drawing/2014/main" id="{B9394D53-288D-46F0-896F-E7588286DA58}"/>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27315681-76BE-4E13-A675-4963D26714E6}"/>
              </a:ext>
            </a:extLst>
          </p:cNvPr>
          <p:cNvSpPr>
            <a:spLocks noGrp="1"/>
          </p:cNvSpPr>
          <p:nvPr>
            <p:ph type="dt" sz="half" idx="10"/>
          </p:nvPr>
        </p:nvSpPr>
        <p:spPr/>
        <p:txBody>
          <a:bodyPr/>
          <a:lstStyle/>
          <a:p>
            <a:fld id="{453E7407-7505-42FC-917B-267A1F631E75}" type="datetimeFigureOut">
              <a:rPr lang="en-GB" smtClean="0"/>
              <a:t>29/05/2022</a:t>
            </a:fld>
            <a:endParaRPr lang="en-GB"/>
          </a:p>
        </p:txBody>
      </p:sp>
      <p:sp>
        <p:nvSpPr>
          <p:cNvPr id="5" name="Marcador de pie de página 4">
            <a:extLst>
              <a:ext uri="{FF2B5EF4-FFF2-40B4-BE49-F238E27FC236}">
                <a16:creationId xmlns:a16="http://schemas.microsoft.com/office/drawing/2014/main" id="{733FFDFA-7314-416E-ACB8-AF3A92006EB7}"/>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59C02A95-28BF-4FC3-8C6C-80E49B941E19}"/>
              </a:ext>
            </a:extLst>
          </p:cNvPr>
          <p:cNvSpPr>
            <a:spLocks noGrp="1"/>
          </p:cNvSpPr>
          <p:nvPr>
            <p:ph type="sldNum" sz="quarter" idx="12"/>
          </p:nvPr>
        </p:nvSpPr>
        <p:spPr/>
        <p:txBody>
          <a:bodyPr/>
          <a:lstStyle/>
          <a:p>
            <a:fld id="{D0899EF3-854A-4665-B30D-D35492ABB749}" type="slidenum">
              <a:rPr lang="en-GB" smtClean="0"/>
              <a:t>‹Nº›</a:t>
            </a:fld>
            <a:endParaRPr lang="en-GB"/>
          </a:p>
        </p:txBody>
      </p:sp>
    </p:spTree>
    <p:extLst>
      <p:ext uri="{BB962C8B-B14F-4D97-AF65-F5344CB8AC3E}">
        <p14:creationId xmlns:p14="http://schemas.microsoft.com/office/powerpoint/2010/main" val="4260596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FB9292C-D643-4F5C-9BFB-516584B3554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GB"/>
          </a:p>
        </p:txBody>
      </p:sp>
      <p:sp>
        <p:nvSpPr>
          <p:cNvPr id="3" name="Marcador de texto vertical 2">
            <a:extLst>
              <a:ext uri="{FF2B5EF4-FFF2-40B4-BE49-F238E27FC236}">
                <a16:creationId xmlns:a16="http://schemas.microsoft.com/office/drawing/2014/main" id="{AFEC4DEC-CB2E-4AFD-8D3C-F6B66E36563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AD4E81DC-02FA-4241-BABE-D50B168F0A94}"/>
              </a:ext>
            </a:extLst>
          </p:cNvPr>
          <p:cNvSpPr>
            <a:spLocks noGrp="1"/>
          </p:cNvSpPr>
          <p:nvPr>
            <p:ph type="dt" sz="half" idx="10"/>
          </p:nvPr>
        </p:nvSpPr>
        <p:spPr/>
        <p:txBody>
          <a:bodyPr/>
          <a:lstStyle/>
          <a:p>
            <a:fld id="{453E7407-7505-42FC-917B-267A1F631E75}" type="datetimeFigureOut">
              <a:rPr lang="en-GB" smtClean="0"/>
              <a:t>29/05/2022</a:t>
            </a:fld>
            <a:endParaRPr lang="en-GB"/>
          </a:p>
        </p:txBody>
      </p:sp>
      <p:sp>
        <p:nvSpPr>
          <p:cNvPr id="5" name="Marcador de pie de página 4">
            <a:extLst>
              <a:ext uri="{FF2B5EF4-FFF2-40B4-BE49-F238E27FC236}">
                <a16:creationId xmlns:a16="http://schemas.microsoft.com/office/drawing/2014/main" id="{3F9D76F7-6BFE-4806-9BA3-C4D3D7153C78}"/>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353C9DF2-0336-46DC-81E9-964450376B45}"/>
              </a:ext>
            </a:extLst>
          </p:cNvPr>
          <p:cNvSpPr>
            <a:spLocks noGrp="1"/>
          </p:cNvSpPr>
          <p:nvPr>
            <p:ph type="sldNum" sz="quarter" idx="12"/>
          </p:nvPr>
        </p:nvSpPr>
        <p:spPr/>
        <p:txBody>
          <a:bodyPr/>
          <a:lstStyle/>
          <a:p>
            <a:fld id="{D0899EF3-854A-4665-B30D-D35492ABB749}" type="slidenum">
              <a:rPr lang="en-GB" smtClean="0"/>
              <a:t>‹Nº›</a:t>
            </a:fld>
            <a:endParaRPr lang="en-GB"/>
          </a:p>
        </p:txBody>
      </p:sp>
    </p:spTree>
    <p:extLst>
      <p:ext uri="{BB962C8B-B14F-4D97-AF65-F5344CB8AC3E}">
        <p14:creationId xmlns:p14="http://schemas.microsoft.com/office/powerpoint/2010/main" val="1467947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57F878-C2BC-47AC-A781-7E28F498F616}"/>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01D1C504-9A6F-450A-9165-F67EDD0BD657}"/>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6458F6D8-EF1D-4326-94EF-7B7DFE97CAB0}"/>
              </a:ext>
            </a:extLst>
          </p:cNvPr>
          <p:cNvSpPr>
            <a:spLocks noGrp="1"/>
          </p:cNvSpPr>
          <p:nvPr>
            <p:ph type="dt" sz="half" idx="10"/>
          </p:nvPr>
        </p:nvSpPr>
        <p:spPr/>
        <p:txBody>
          <a:bodyPr/>
          <a:lstStyle/>
          <a:p>
            <a:fld id="{453E7407-7505-42FC-917B-267A1F631E75}" type="datetimeFigureOut">
              <a:rPr lang="en-GB" smtClean="0"/>
              <a:t>29/05/2022</a:t>
            </a:fld>
            <a:endParaRPr lang="en-GB"/>
          </a:p>
        </p:txBody>
      </p:sp>
      <p:sp>
        <p:nvSpPr>
          <p:cNvPr id="5" name="Marcador de pie de página 4">
            <a:extLst>
              <a:ext uri="{FF2B5EF4-FFF2-40B4-BE49-F238E27FC236}">
                <a16:creationId xmlns:a16="http://schemas.microsoft.com/office/drawing/2014/main" id="{F8FD2F14-DC70-4962-BCC5-4DD029DCC7A2}"/>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13331B9D-9091-40CD-B404-CE80997ABF83}"/>
              </a:ext>
            </a:extLst>
          </p:cNvPr>
          <p:cNvSpPr>
            <a:spLocks noGrp="1"/>
          </p:cNvSpPr>
          <p:nvPr>
            <p:ph type="sldNum" sz="quarter" idx="12"/>
          </p:nvPr>
        </p:nvSpPr>
        <p:spPr/>
        <p:txBody>
          <a:bodyPr/>
          <a:lstStyle/>
          <a:p>
            <a:fld id="{D0899EF3-854A-4665-B30D-D35492ABB749}" type="slidenum">
              <a:rPr lang="en-GB" smtClean="0"/>
              <a:t>‹Nº›</a:t>
            </a:fld>
            <a:endParaRPr lang="en-GB"/>
          </a:p>
        </p:txBody>
      </p:sp>
    </p:spTree>
    <p:extLst>
      <p:ext uri="{BB962C8B-B14F-4D97-AF65-F5344CB8AC3E}">
        <p14:creationId xmlns:p14="http://schemas.microsoft.com/office/powerpoint/2010/main" val="2327630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26F117-5289-4FEF-8F1A-C4F73F625657}"/>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FC9D1475-E7D8-4B94-9F20-C4DEF1B603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7A548BD-774D-4DE2-989F-34E2C951D113}"/>
              </a:ext>
            </a:extLst>
          </p:cNvPr>
          <p:cNvSpPr>
            <a:spLocks noGrp="1"/>
          </p:cNvSpPr>
          <p:nvPr>
            <p:ph type="dt" sz="half" idx="10"/>
          </p:nvPr>
        </p:nvSpPr>
        <p:spPr/>
        <p:txBody>
          <a:bodyPr/>
          <a:lstStyle/>
          <a:p>
            <a:fld id="{453E7407-7505-42FC-917B-267A1F631E75}" type="datetimeFigureOut">
              <a:rPr lang="en-GB" smtClean="0"/>
              <a:t>29/05/2022</a:t>
            </a:fld>
            <a:endParaRPr lang="en-GB"/>
          </a:p>
        </p:txBody>
      </p:sp>
      <p:sp>
        <p:nvSpPr>
          <p:cNvPr id="5" name="Marcador de pie de página 4">
            <a:extLst>
              <a:ext uri="{FF2B5EF4-FFF2-40B4-BE49-F238E27FC236}">
                <a16:creationId xmlns:a16="http://schemas.microsoft.com/office/drawing/2014/main" id="{39AD921D-FAD7-4EC7-8161-EA3DFCE4D4DA}"/>
              </a:ext>
            </a:extLst>
          </p:cNvPr>
          <p:cNvSpPr>
            <a:spLocks noGrp="1"/>
          </p:cNvSpPr>
          <p:nvPr>
            <p:ph type="ftr" sz="quarter" idx="11"/>
          </p:nvPr>
        </p:nvSpPr>
        <p:spPr/>
        <p:txBody>
          <a:bodyPr/>
          <a:lstStyle/>
          <a:p>
            <a:endParaRPr lang="en-GB"/>
          </a:p>
        </p:txBody>
      </p:sp>
      <p:sp>
        <p:nvSpPr>
          <p:cNvPr id="6" name="Marcador de número de diapositiva 5">
            <a:extLst>
              <a:ext uri="{FF2B5EF4-FFF2-40B4-BE49-F238E27FC236}">
                <a16:creationId xmlns:a16="http://schemas.microsoft.com/office/drawing/2014/main" id="{8EEAD542-4CB9-408F-B7E4-46C3960DE9BC}"/>
              </a:ext>
            </a:extLst>
          </p:cNvPr>
          <p:cNvSpPr>
            <a:spLocks noGrp="1"/>
          </p:cNvSpPr>
          <p:nvPr>
            <p:ph type="sldNum" sz="quarter" idx="12"/>
          </p:nvPr>
        </p:nvSpPr>
        <p:spPr/>
        <p:txBody>
          <a:bodyPr/>
          <a:lstStyle/>
          <a:p>
            <a:fld id="{D0899EF3-854A-4665-B30D-D35492ABB749}" type="slidenum">
              <a:rPr lang="en-GB" smtClean="0"/>
              <a:t>‹Nº›</a:t>
            </a:fld>
            <a:endParaRPr lang="en-GB"/>
          </a:p>
        </p:txBody>
      </p:sp>
    </p:spTree>
    <p:extLst>
      <p:ext uri="{BB962C8B-B14F-4D97-AF65-F5344CB8AC3E}">
        <p14:creationId xmlns:p14="http://schemas.microsoft.com/office/powerpoint/2010/main" val="1728390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5CB4D-A16D-418F-96EE-DBCEBA4B3810}"/>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7B57C8A6-3CD7-40F4-97DF-0FFC1D1735C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contenido 3">
            <a:extLst>
              <a:ext uri="{FF2B5EF4-FFF2-40B4-BE49-F238E27FC236}">
                <a16:creationId xmlns:a16="http://schemas.microsoft.com/office/drawing/2014/main" id="{F3B89AB2-536C-4FD7-B30F-F1816D54A81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fecha 4">
            <a:extLst>
              <a:ext uri="{FF2B5EF4-FFF2-40B4-BE49-F238E27FC236}">
                <a16:creationId xmlns:a16="http://schemas.microsoft.com/office/drawing/2014/main" id="{AD32D687-7B68-4D7D-9AA6-0A480133F739}"/>
              </a:ext>
            </a:extLst>
          </p:cNvPr>
          <p:cNvSpPr>
            <a:spLocks noGrp="1"/>
          </p:cNvSpPr>
          <p:nvPr>
            <p:ph type="dt" sz="half" idx="10"/>
          </p:nvPr>
        </p:nvSpPr>
        <p:spPr/>
        <p:txBody>
          <a:bodyPr/>
          <a:lstStyle/>
          <a:p>
            <a:fld id="{453E7407-7505-42FC-917B-267A1F631E75}" type="datetimeFigureOut">
              <a:rPr lang="en-GB" smtClean="0"/>
              <a:t>29/05/2022</a:t>
            </a:fld>
            <a:endParaRPr lang="en-GB"/>
          </a:p>
        </p:txBody>
      </p:sp>
      <p:sp>
        <p:nvSpPr>
          <p:cNvPr id="6" name="Marcador de pie de página 5">
            <a:extLst>
              <a:ext uri="{FF2B5EF4-FFF2-40B4-BE49-F238E27FC236}">
                <a16:creationId xmlns:a16="http://schemas.microsoft.com/office/drawing/2014/main" id="{65120091-12CC-46F9-9164-8F383EC35C77}"/>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11A08365-2819-4307-A131-844165CFCDBD}"/>
              </a:ext>
            </a:extLst>
          </p:cNvPr>
          <p:cNvSpPr>
            <a:spLocks noGrp="1"/>
          </p:cNvSpPr>
          <p:nvPr>
            <p:ph type="sldNum" sz="quarter" idx="12"/>
          </p:nvPr>
        </p:nvSpPr>
        <p:spPr/>
        <p:txBody>
          <a:bodyPr/>
          <a:lstStyle/>
          <a:p>
            <a:fld id="{D0899EF3-854A-4665-B30D-D35492ABB749}" type="slidenum">
              <a:rPr lang="en-GB" smtClean="0"/>
              <a:t>‹Nº›</a:t>
            </a:fld>
            <a:endParaRPr lang="en-GB"/>
          </a:p>
        </p:txBody>
      </p:sp>
    </p:spTree>
    <p:extLst>
      <p:ext uri="{BB962C8B-B14F-4D97-AF65-F5344CB8AC3E}">
        <p14:creationId xmlns:p14="http://schemas.microsoft.com/office/powerpoint/2010/main" val="3292051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B7716C-C2D8-4F14-B146-36E74D3A9B58}"/>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5C157A5C-2DEF-42F3-A0FF-082A6FE310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E1B5B8A-3EC8-44F7-9D45-2B77B080954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5" name="Marcador de texto 4">
            <a:extLst>
              <a:ext uri="{FF2B5EF4-FFF2-40B4-BE49-F238E27FC236}">
                <a16:creationId xmlns:a16="http://schemas.microsoft.com/office/drawing/2014/main" id="{FD4B8258-F2F8-4DBD-B5B7-F5F27FA5C2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764FC17-917D-4C97-BC63-9C295D9D94D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7" name="Marcador de fecha 6">
            <a:extLst>
              <a:ext uri="{FF2B5EF4-FFF2-40B4-BE49-F238E27FC236}">
                <a16:creationId xmlns:a16="http://schemas.microsoft.com/office/drawing/2014/main" id="{0C139DD5-134E-441D-9840-F680A9F69126}"/>
              </a:ext>
            </a:extLst>
          </p:cNvPr>
          <p:cNvSpPr>
            <a:spLocks noGrp="1"/>
          </p:cNvSpPr>
          <p:nvPr>
            <p:ph type="dt" sz="half" idx="10"/>
          </p:nvPr>
        </p:nvSpPr>
        <p:spPr/>
        <p:txBody>
          <a:bodyPr/>
          <a:lstStyle/>
          <a:p>
            <a:fld id="{453E7407-7505-42FC-917B-267A1F631E75}" type="datetimeFigureOut">
              <a:rPr lang="en-GB" smtClean="0"/>
              <a:t>29/05/2022</a:t>
            </a:fld>
            <a:endParaRPr lang="en-GB"/>
          </a:p>
        </p:txBody>
      </p:sp>
      <p:sp>
        <p:nvSpPr>
          <p:cNvPr id="8" name="Marcador de pie de página 7">
            <a:extLst>
              <a:ext uri="{FF2B5EF4-FFF2-40B4-BE49-F238E27FC236}">
                <a16:creationId xmlns:a16="http://schemas.microsoft.com/office/drawing/2014/main" id="{F62532CD-CF44-4AF5-B8BE-89C9AB73F5BD}"/>
              </a:ext>
            </a:extLst>
          </p:cNvPr>
          <p:cNvSpPr>
            <a:spLocks noGrp="1"/>
          </p:cNvSpPr>
          <p:nvPr>
            <p:ph type="ftr" sz="quarter" idx="11"/>
          </p:nvPr>
        </p:nvSpPr>
        <p:spPr/>
        <p:txBody>
          <a:bodyPr/>
          <a:lstStyle/>
          <a:p>
            <a:endParaRPr lang="en-GB"/>
          </a:p>
        </p:txBody>
      </p:sp>
      <p:sp>
        <p:nvSpPr>
          <p:cNvPr id="9" name="Marcador de número de diapositiva 8">
            <a:extLst>
              <a:ext uri="{FF2B5EF4-FFF2-40B4-BE49-F238E27FC236}">
                <a16:creationId xmlns:a16="http://schemas.microsoft.com/office/drawing/2014/main" id="{6AA38D8F-1FDA-4991-BB67-0702CCCA1BFF}"/>
              </a:ext>
            </a:extLst>
          </p:cNvPr>
          <p:cNvSpPr>
            <a:spLocks noGrp="1"/>
          </p:cNvSpPr>
          <p:nvPr>
            <p:ph type="sldNum" sz="quarter" idx="12"/>
          </p:nvPr>
        </p:nvSpPr>
        <p:spPr/>
        <p:txBody>
          <a:bodyPr/>
          <a:lstStyle/>
          <a:p>
            <a:fld id="{D0899EF3-854A-4665-B30D-D35492ABB749}" type="slidenum">
              <a:rPr lang="en-GB" smtClean="0"/>
              <a:t>‹Nº›</a:t>
            </a:fld>
            <a:endParaRPr lang="en-GB"/>
          </a:p>
        </p:txBody>
      </p:sp>
    </p:spTree>
    <p:extLst>
      <p:ext uri="{BB962C8B-B14F-4D97-AF65-F5344CB8AC3E}">
        <p14:creationId xmlns:p14="http://schemas.microsoft.com/office/powerpoint/2010/main" val="1783083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A54BB0-A2F0-405E-B428-8F8404DFD542}"/>
              </a:ext>
            </a:extLst>
          </p:cNvPr>
          <p:cNvSpPr>
            <a:spLocks noGrp="1"/>
          </p:cNvSpPr>
          <p:nvPr>
            <p:ph type="title"/>
          </p:nvPr>
        </p:nvSpPr>
        <p:spPr/>
        <p:txBody>
          <a:bodyPr/>
          <a:lstStyle/>
          <a:p>
            <a:r>
              <a:rPr lang="es-ES"/>
              <a:t>Haga clic para modificar el estilo de título del patrón</a:t>
            </a:r>
            <a:endParaRPr lang="en-GB"/>
          </a:p>
        </p:txBody>
      </p:sp>
      <p:sp>
        <p:nvSpPr>
          <p:cNvPr id="3" name="Marcador de fecha 2">
            <a:extLst>
              <a:ext uri="{FF2B5EF4-FFF2-40B4-BE49-F238E27FC236}">
                <a16:creationId xmlns:a16="http://schemas.microsoft.com/office/drawing/2014/main" id="{2EF26166-9DEE-47CC-8D6A-D1F2FFE54D9A}"/>
              </a:ext>
            </a:extLst>
          </p:cNvPr>
          <p:cNvSpPr>
            <a:spLocks noGrp="1"/>
          </p:cNvSpPr>
          <p:nvPr>
            <p:ph type="dt" sz="half" idx="10"/>
          </p:nvPr>
        </p:nvSpPr>
        <p:spPr/>
        <p:txBody>
          <a:bodyPr/>
          <a:lstStyle/>
          <a:p>
            <a:fld id="{453E7407-7505-42FC-917B-267A1F631E75}" type="datetimeFigureOut">
              <a:rPr lang="en-GB" smtClean="0"/>
              <a:t>29/05/2022</a:t>
            </a:fld>
            <a:endParaRPr lang="en-GB"/>
          </a:p>
        </p:txBody>
      </p:sp>
      <p:sp>
        <p:nvSpPr>
          <p:cNvPr id="4" name="Marcador de pie de página 3">
            <a:extLst>
              <a:ext uri="{FF2B5EF4-FFF2-40B4-BE49-F238E27FC236}">
                <a16:creationId xmlns:a16="http://schemas.microsoft.com/office/drawing/2014/main" id="{9F1412D9-405C-446E-A2F6-0415013118E1}"/>
              </a:ext>
            </a:extLst>
          </p:cNvPr>
          <p:cNvSpPr>
            <a:spLocks noGrp="1"/>
          </p:cNvSpPr>
          <p:nvPr>
            <p:ph type="ftr" sz="quarter" idx="11"/>
          </p:nvPr>
        </p:nvSpPr>
        <p:spPr/>
        <p:txBody>
          <a:bodyPr/>
          <a:lstStyle/>
          <a:p>
            <a:endParaRPr lang="en-GB"/>
          </a:p>
        </p:txBody>
      </p:sp>
      <p:sp>
        <p:nvSpPr>
          <p:cNvPr id="5" name="Marcador de número de diapositiva 4">
            <a:extLst>
              <a:ext uri="{FF2B5EF4-FFF2-40B4-BE49-F238E27FC236}">
                <a16:creationId xmlns:a16="http://schemas.microsoft.com/office/drawing/2014/main" id="{D0883FAA-5619-4BA7-B4DB-50E192914457}"/>
              </a:ext>
            </a:extLst>
          </p:cNvPr>
          <p:cNvSpPr>
            <a:spLocks noGrp="1"/>
          </p:cNvSpPr>
          <p:nvPr>
            <p:ph type="sldNum" sz="quarter" idx="12"/>
          </p:nvPr>
        </p:nvSpPr>
        <p:spPr/>
        <p:txBody>
          <a:bodyPr/>
          <a:lstStyle/>
          <a:p>
            <a:fld id="{D0899EF3-854A-4665-B30D-D35492ABB749}" type="slidenum">
              <a:rPr lang="en-GB" smtClean="0"/>
              <a:t>‹Nº›</a:t>
            </a:fld>
            <a:endParaRPr lang="en-GB"/>
          </a:p>
        </p:txBody>
      </p:sp>
    </p:spTree>
    <p:extLst>
      <p:ext uri="{BB962C8B-B14F-4D97-AF65-F5344CB8AC3E}">
        <p14:creationId xmlns:p14="http://schemas.microsoft.com/office/powerpoint/2010/main" val="2872120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A82BE41-7006-46CE-8E65-B065F43F189B}"/>
              </a:ext>
            </a:extLst>
          </p:cNvPr>
          <p:cNvSpPr>
            <a:spLocks noGrp="1"/>
          </p:cNvSpPr>
          <p:nvPr>
            <p:ph type="dt" sz="half" idx="10"/>
          </p:nvPr>
        </p:nvSpPr>
        <p:spPr/>
        <p:txBody>
          <a:bodyPr/>
          <a:lstStyle/>
          <a:p>
            <a:fld id="{453E7407-7505-42FC-917B-267A1F631E75}" type="datetimeFigureOut">
              <a:rPr lang="en-GB" smtClean="0"/>
              <a:t>29/05/2022</a:t>
            </a:fld>
            <a:endParaRPr lang="en-GB"/>
          </a:p>
        </p:txBody>
      </p:sp>
      <p:sp>
        <p:nvSpPr>
          <p:cNvPr id="3" name="Marcador de pie de página 2">
            <a:extLst>
              <a:ext uri="{FF2B5EF4-FFF2-40B4-BE49-F238E27FC236}">
                <a16:creationId xmlns:a16="http://schemas.microsoft.com/office/drawing/2014/main" id="{C0AACE5B-F7EC-483D-A458-C118B809344E}"/>
              </a:ext>
            </a:extLst>
          </p:cNvPr>
          <p:cNvSpPr>
            <a:spLocks noGrp="1"/>
          </p:cNvSpPr>
          <p:nvPr>
            <p:ph type="ftr" sz="quarter" idx="11"/>
          </p:nvPr>
        </p:nvSpPr>
        <p:spPr/>
        <p:txBody>
          <a:bodyPr/>
          <a:lstStyle/>
          <a:p>
            <a:endParaRPr lang="en-GB"/>
          </a:p>
        </p:txBody>
      </p:sp>
      <p:sp>
        <p:nvSpPr>
          <p:cNvPr id="4" name="Marcador de número de diapositiva 3">
            <a:extLst>
              <a:ext uri="{FF2B5EF4-FFF2-40B4-BE49-F238E27FC236}">
                <a16:creationId xmlns:a16="http://schemas.microsoft.com/office/drawing/2014/main" id="{D40F19F3-C623-43D5-9DBA-C0C5EFD7E357}"/>
              </a:ext>
            </a:extLst>
          </p:cNvPr>
          <p:cNvSpPr>
            <a:spLocks noGrp="1"/>
          </p:cNvSpPr>
          <p:nvPr>
            <p:ph type="sldNum" sz="quarter" idx="12"/>
          </p:nvPr>
        </p:nvSpPr>
        <p:spPr/>
        <p:txBody>
          <a:bodyPr/>
          <a:lstStyle/>
          <a:p>
            <a:fld id="{D0899EF3-854A-4665-B30D-D35492ABB749}" type="slidenum">
              <a:rPr lang="en-GB" smtClean="0"/>
              <a:t>‹Nº›</a:t>
            </a:fld>
            <a:endParaRPr lang="en-GB"/>
          </a:p>
        </p:txBody>
      </p:sp>
    </p:spTree>
    <p:extLst>
      <p:ext uri="{BB962C8B-B14F-4D97-AF65-F5344CB8AC3E}">
        <p14:creationId xmlns:p14="http://schemas.microsoft.com/office/powerpoint/2010/main" val="3443774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30A50-F790-4D2B-ACC0-BBB415D6809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contenido 2">
            <a:extLst>
              <a:ext uri="{FF2B5EF4-FFF2-40B4-BE49-F238E27FC236}">
                <a16:creationId xmlns:a16="http://schemas.microsoft.com/office/drawing/2014/main" id="{4A0B65D2-624B-4FA6-97A5-212D4F4B54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texto 3">
            <a:extLst>
              <a:ext uri="{FF2B5EF4-FFF2-40B4-BE49-F238E27FC236}">
                <a16:creationId xmlns:a16="http://schemas.microsoft.com/office/drawing/2014/main" id="{791A004A-6FAD-451B-9DF7-532102EE1C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A164B4-C5EF-48AA-A26D-76F2DF77865E}"/>
              </a:ext>
            </a:extLst>
          </p:cNvPr>
          <p:cNvSpPr>
            <a:spLocks noGrp="1"/>
          </p:cNvSpPr>
          <p:nvPr>
            <p:ph type="dt" sz="half" idx="10"/>
          </p:nvPr>
        </p:nvSpPr>
        <p:spPr/>
        <p:txBody>
          <a:bodyPr/>
          <a:lstStyle/>
          <a:p>
            <a:fld id="{453E7407-7505-42FC-917B-267A1F631E75}" type="datetimeFigureOut">
              <a:rPr lang="en-GB" smtClean="0"/>
              <a:t>29/05/2022</a:t>
            </a:fld>
            <a:endParaRPr lang="en-GB"/>
          </a:p>
        </p:txBody>
      </p:sp>
      <p:sp>
        <p:nvSpPr>
          <p:cNvPr id="6" name="Marcador de pie de página 5">
            <a:extLst>
              <a:ext uri="{FF2B5EF4-FFF2-40B4-BE49-F238E27FC236}">
                <a16:creationId xmlns:a16="http://schemas.microsoft.com/office/drawing/2014/main" id="{D3FDDDD1-CD79-4F15-A199-AA3DBDCB3E7F}"/>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CA220086-C98C-4432-99BD-F7D5E0D839BC}"/>
              </a:ext>
            </a:extLst>
          </p:cNvPr>
          <p:cNvSpPr>
            <a:spLocks noGrp="1"/>
          </p:cNvSpPr>
          <p:nvPr>
            <p:ph type="sldNum" sz="quarter" idx="12"/>
          </p:nvPr>
        </p:nvSpPr>
        <p:spPr/>
        <p:txBody>
          <a:bodyPr/>
          <a:lstStyle/>
          <a:p>
            <a:fld id="{D0899EF3-854A-4665-B30D-D35492ABB749}" type="slidenum">
              <a:rPr lang="en-GB" smtClean="0"/>
              <a:t>‹Nº›</a:t>
            </a:fld>
            <a:endParaRPr lang="en-GB"/>
          </a:p>
        </p:txBody>
      </p:sp>
    </p:spTree>
    <p:extLst>
      <p:ext uri="{BB962C8B-B14F-4D97-AF65-F5344CB8AC3E}">
        <p14:creationId xmlns:p14="http://schemas.microsoft.com/office/powerpoint/2010/main" val="2702845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A256CB-7B7C-4EE9-9FFD-9DB4FD7D5A0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GB"/>
          </a:p>
        </p:txBody>
      </p:sp>
      <p:sp>
        <p:nvSpPr>
          <p:cNvPr id="3" name="Marcador de posición de imagen 2">
            <a:extLst>
              <a:ext uri="{FF2B5EF4-FFF2-40B4-BE49-F238E27FC236}">
                <a16:creationId xmlns:a16="http://schemas.microsoft.com/office/drawing/2014/main" id="{02277A9F-3260-471E-A1A8-1FE3B0634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Marcador de texto 3">
            <a:extLst>
              <a:ext uri="{FF2B5EF4-FFF2-40B4-BE49-F238E27FC236}">
                <a16:creationId xmlns:a16="http://schemas.microsoft.com/office/drawing/2014/main" id="{FBFA6CD2-190D-482C-922C-D02A37E690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3912AF7-96B4-4945-B3D5-74B2FA67F928}"/>
              </a:ext>
            </a:extLst>
          </p:cNvPr>
          <p:cNvSpPr>
            <a:spLocks noGrp="1"/>
          </p:cNvSpPr>
          <p:nvPr>
            <p:ph type="dt" sz="half" idx="10"/>
          </p:nvPr>
        </p:nvSpPr>
        <p:spPr/>
        <p:txBody>
          <a:bodyPr/>
          <a:lstStyle/>
          <a:p>
            <a:fld id="{453E7407-7505-42FC-917B-267A1F631E75}" type="datetimeFigureOut">
              <a:rPr lang="en-GB" smtClean="0"/>
              <a:t>29/05/2022</a:t>
            </a:fld>
            <a:endParaRPr lang="en-GB"/>
          </a:p>
        </p:txBody>
      </p:sp>
      <p:sp>
        <p:nvSpPr>
          <p:cNvPr id="6" name="Marcador de pie de página 5">
            <a:extLst>
              <a:ext uri="{FF2B5EF4-FFF2-40B4-BE49-F238E27FC236}">
                <a16:creationId xmlns:a16="http://schemas.microsoft.com/office/drawing/2014/main" id="{93168B94-AE70-4C41-8553-F872CF2BB2A7}"/>
              </a:ext>
            </a:extLst>
          </p:cNvPr>
          <p:cNvSpPr>
            <a:spLocks noGrp="1"/>
          </p:cNvSpPr>
          <p:nvPr>
            <p:ph type="ftr" sz="quarter" idx="11"/>
          </p:nvPr>
        </p:nvSpPr>
        <p:spPr/>
        <p:txBody>
          <a:bodyPr/>
          <a:lstStyle/>
          <a:p>
            <a:endParaRPr lang="en-GB"/>
          </a:p>
        </p:txBody>
      </p:sp>
      <p:sp>
        <p:nvSpPr>
          <p:cNvPr id="7" name="Marcador de número de diapositiva 6">
            <a:extLst>
              <a:ext uri="{FF2B5EF4-FFF2-40B4-BE49-F238E27FC236}">
                <a16:creationId xmlns:a16="http://schemas.microsoft.com/office/drawing/2014/main" id="{ACDC51A9-30AA-4CA1-A850-B1225D591B36}"/>
              </a:ext>
            </a:extLst>
          </p:cNvPr>
          <p:cNvSpPr>
            <a:spLocks noGrp="1"/>
          </p:cNvSpPr>
          <p:nvPr>
            <p:ph type="sldNum" sz="quarter" idx="12"/>
          </p:nvPr>
        </p:nvSpPr>
        <p:spPr/>
        <p:txBody>
          <a:bodyPr/>
          <a:lstStyle/>
          <a:p>
            <a:fld id="{D0899EF3-854A-4665-B30D-D35492ABB749}" type="slidenum">
              <a:rPr lang="en-GB" smtClean="0"/>
              <a:t>‹Nº›</a:t>
            </a:fld>
            <a:endParaRPr lang="en-GB"/>
          </a:p>
        </p:txBody>
      </p:sp>
    </p:spTree>
    <p:extLst>
      <p:ext uri="{BB962C8B-B14F-4D97-AF65-F5344CB8AC3E}">
        <p14:creationId xmlns:p14="http://schemas.microsoft.com/office/powerpoint/2010/main" val="131732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94340"/>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BBFB08E-4CFA-47AA-B19D-DBA8FA4257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GB"/>
          </a:p>
        </p:txBody>
      </p:sp>
      <p:sp>
        <p:nvSpPr>
          <p:cNvPr id="3" name="Marcador de texto 2">
            <a:extLst>
              <a:ext uri="{FF2B5EF4-FFF2-40B4-BE49-F238E27FC236}">
                <a16:creationId xmlns:a16="http://schemas.microsoft.com/office/drawing/2014/main" id="{CF43C053-4E20-4A38-B23B-774AA881B2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4" name="Marcador de fecha 3">
            <a:extLst>
              <a:ext uri="{FF2B5EF4-FFF2-40B4-BE49-F238E27FC236}">
                <a16:creationId xmlns:a16="http://schemas.microsoft.com/office/drawing/2014/main" id="{0F1116AA-3298-4890-B3FF-346AD15589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E7407-7505-42FC-917B-267A1F631E75}" type="datetimeFigureOut">
              <a:rPr lang="en-GB" smtClean="0"/>
              <a:t>29/05/2022</a:t>
            </a:fld>
            <a:endParaRPr lang="en-GB"/>
          </a:p>
        </p:txBody>
      </p:sp>
      <p:sp>
        <p:nvSpPr>
          <p:cNvPr id="5" name="Marcador de pie de página 4">
            <a:extLst>
              <a:ext uri="{FF2B5EF4-FFF2-40B4-BE49-F238E27FC236}">
                <a16:creationId xmlns:a16="http://schemas.microsoft.com/office/drawing/2014/main" id="{3700D924-15A5-4A4C-95E0-569492204A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Marcador de número de diapositiva 5">
            <a:extLst>
              <a:ext uri="{FF2B5EF4-FFF2-40B4-BE49-F238E27FC236}">
                <a16:creationId xmlns:a16="http://schemas.microsoft.com/office/drawing/2014/main" id="{7C35EAA1-C8B2-423E-A130-779289EB38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899EF3-854A-4665-B30D-D35492ABB749}" type="slidenum">
              <a:rPr lang="en-GB" smtClean="0"/>
              <a:t>‹Nº›</a:t>
            </a:fld>
            <a:endParaRPr lang="en-GB"/>
          </a:p>
        </p:txBody>
      </p:sp>
    </p:spTree>
    <p:extLst>
      <p:ext uri="{BB962C8B-B14F-4D97-AF65-F5344CB8AC3E}">
        <p14:creationId xmlns:p14="http://schemas.microsoft.com/office/powerpoint/2010/main" val="2735030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8.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7E9EDD2-F834-41A7-ABE2-61E67335BD0F}"/>
              </a:ext>
            </a:extLst>
          </p:cNvPr>
          <p:cNvPicPr>
            <a:picLocks noChangeAspect="1"/>
          </p:cNvPicPr>
          <p:nvPr/>
        </p:nvPicPr>
        <p:blipFill rotWithShape="1">
          <a:blip r:embed="rId2"/>
          <a:srcRect t="21427"/>
          <a:stretch/>
        </p:blipFill>
        <p:spPr>
          <a:xfrm>
            <a:off x="0" y="0"/>
            <a:ext cx="12192000" cy="6949440"/>
          </a:xfrm>
          <a:prstGeom prst="rect">
            <a:avLst/>
          </a:prstGeom>
        </p:spPr>
      </p:pic>
      <p:sp>
        <p:nvSpPr>
          <p:cNvPr id="4" name="CuadroTexto 3">
            <a:extLst>
              <a:ext uri="{FF2B5EF4-FFF2-40B4-BE49-F238E27FC236}">
                <a16:creationId xmlns:a16="http://schemas.microsoft.com/office/drawing/2014/main" id="{7F1222E9-4917-404C-83D4-C644FCDEB375}"/>
              </a:ext>
            </a:extLst>
          </p:cNvPr>
          <p:cNvSpPr txBox="1"/>
          <p:nvPr/>
        </p:nvSpPr>
        <p:spPr>
          <a:xfrm>
            <a:off x="368459" y="1308784"/>
            <a:ext cx="4193380" cy="3416320"/>
          </a:xfrm>
          <a:prstGeom prst="rect">
            <a:avLst/>
          </a:prstGeom>
          <a:noFill/>
        </p:spPr>
        <p:txBody>
          <a:bodyPr wrap="square" rtlCol="0">
            <a:spAutoFit/>
            <a:scene3d>
              <a:camera prst="perspectiveBelow" fov="3900000">
                <a:rot lat="2090849" lon="365778" rev="209536"/>
              </a:camera>
              <a:lightRig rig="threePt" dir="t"/>
            </a:scene3d>
          </a:bodyPr>
          <a:lstStyle/>
          <a:p>
            <a:r>
              <a:rPr lang="en-GB" sz="7200" b="1" dirty="0">
                <a:solidFill>
                  <a:schemeClr val="bg1"/>
                </a:solidFill>
                <a:effectLst>
                  <a:outerShdw blurRad="50800" dist="38100" dir="5400000" algn="t" rotWithShape="0">
                    <a:prstClr val="black">
                      <a:alpha val="40000"/>
                    </a:prstClr>
                  </a:outerShdw>
                </a:effectLst>
                <a:latin typeface="Think Big" panose="02000500000000000000" pitchFamily="2" charset="0"/>
              </a:rPr>
              <a:t>A* LABORATORY PROJECT</a:t>
            </a:r>
          </a:p>
        </p:txBody>
      </p:sp>
      <p:sp>
        <p:nvSpPr>
          <p:cNvPr id="5" name="CuadroTexto 4">
            <a:extLst>
              <a:ext uri="{FF2B5EF4-FFF2-40B4-BE49-F238E27FC236}">
                <a16:creationId xmlns:a16="http://schemas.microsoft.com/office/drawing/2014/main" id="{CF681846-39BC-45EF-AAA6-4F9D9FBDE669}"/>
              </a:ext>
            </a:extLst>
          </p:cNvPr>
          <p:cNvSpPr txBox="1"/>
          <p:nvPr/>
        </p:nvSpPr>
        <p:spPr>
          <a:xfrm>
            <a:off x="7630161" y="1584255"/>
            <a:ext cx="4193380" cy="3477875"/>
          </a:xfrm>
          <a:prstGeom prst="rect">
            <a:avLst/>
          </a:prstGeom>
          <a:noFill/>
        </p:spPr>
        <p:txBody>
          <a:bodyPr wrap="square" rtlCol="0">
            <a:spAutoFit/>
            <a:scene3d>
              <a:camera prst="perspectiveBelow" fov="3900000">
                <a:rot lat="2400000" lon="20871128" rev="21120000"/>
              </a:camera>
              <a:lightRig rig="threePt" dir="t"/>
            </a:scene3d>
          </a:bodyPr>
          <a:lstStyle/>
          <a:p>
            <a:pPr algn="r"/>
            <a:r>
              <a:rPr lang="es-ES" sz="4400" b="1" dirty="0">
                <a:solidFill>
                  <a:schemeClr val="bg1"/>
                </a:solidFill>
                <a:effectLst>
                  <a:outerShdw blurRad="50800" dist="38100" dir="5400000" algn="t" rotWithShape="0">
                    <a:prstClr val="black">
                      <a:alpha val="40000"/>
                    </a:prstClr>
                  </a:outerShdw>
                </a:effectLst>
                <a:latin typeface="Think Big" panose="02000500000000000000" pitchFamily="2" charset="0"/>
              </a:rPr>
              <a:t>Antonio Trujillo</a:t>
            </a:r>
          </a:p>
          <a:p>
            <a:pPr algn="r"/>
            <a:r>
              <a:rPr lang="es-ES" sz="4400" b="1" dirty="0">
                <a:solidFill>
                  <a:schemeClr val="bg1"/>
                </a:solidFill>
                <a:effectLst>
                  <a:outerShdw blurRad="50800" dist="38100" dir="5400000" algn="t" rotWithShape="0">
                    <a:prstClr val="black">
                      <a:alpha val="40000"/>
                    </a:prstClr>
                  </a:outerShdw>
                </a:effectLst>
                <a:latin typeface="Think Big" panose="02000500000000000000" pitchFamily="2" charset="0"/>
              </a:rPr>
              <a:t>Alberto Trigueros</a:t>
            </a:r>
          </a:p>
          <a:p>
            <a:pPr algn="r"/>
            <a:r>
              <a:rPr lang="es-ES" sz="4400" b="1" dirty="0">
                <a:solidFill>
                  <a:schemeClr val="bg1"/>
                </a:solidFill>
                <a:effectLst>
                  <a:outerShdw blurRad="50800" dist="38100" dir="5400000" algn="t" rotWithShape="0">
                    <a:prstClr val="black">
                      <a:alpha val="40000"/>
                    </a:prstClr>
                  </a:outerShdw>
                </a:effectLst>
                <a:latin typeface="Think Big" panose="02000500000000000000" pitchFamily="2" charset="0"/>
              </a:rPr>
              <a:t>Jesús Fuentes</a:t>
            </a:r>
          </a:p>
          <a:p>
            <a:pPr algn="r"/>
            <a:r>
              <a:rPr lang="es-ES" sz="4400" b="1" dirty="0">
                <a:solidFill>
                  <a:schemeClr val="bg1"/>
                </a:solidFill>
                <a:effectLst>
                  <a:outerShdw blurRad="50800" dist="38100" dir="5400000" algn="t" rotWithShape="0">
                    <a:prstClr val="black">
                      <a:alpha val="40000"/>
                    </a:prstClr>
                  </a:outerShdw>
                </a:effectLst>
                <a:latin typeface="Think Big" panose="02000500000000000000" pitchFamily="2" charset="0"/>
              </a:rPr>
              <a:t>María Peinado </a:t>
            </a:r>
          </a:p>
          <a:p>
            <a:pPr algn="r"/>
            <a:r>
              <a:rPr lang="es-ES" sz="4400" b="1" dirty="0" err="1">
                <a:solidFill>
                  <a:schemeClr val="bg1"/>
                </a:solidFill>
                <a:effectLst>
                  <a:outerShdw blurRad="50800" dist="38100" dir="5400000" algn="t" rotWithShape="0">
                    <a:prstClr val="black">
                      <a:alpha val="40000"/>
                    </a:prstClr>
                  </a:outerShdw>
                </a:effectLst>
                <a:latin typeface="Think Big" panose="02000500000000000000" pitchFamily="2" charset="0"/>
              </a:rPr>
              <a:t>Group</a:t>
            </a:r>
            <a:r>
              <a:rPr lang="es-ES" sz="4400" b="1" dirty="0">
                <a:solidFill>
                  <a:schemeClr val="bg1"/>
                </a:solidFill>
                <a:effectLst>
                  <a:outerShdw blurRad="50800" dist="38100" dir="5400000" algn="t" rotWithShape="0">
                    <a:prstClr val="black">
                      <a:alpha val="40000"/>
                    </a:prstClr>
                  </a:outerShdw>
                </a:effectLst>
                <a:latin typeface="Think Big" panose="02000500000000000000" pitchFamily="2" charset="0"/>
              </a:rPr>
              <a:t> C</a:t>
            </a:r>
            <a:endParaRPr lang="en-GB" sz="4400" b="1" dirty="0">
              <a:solidFill>
                <a:schemeClr val="bg1"/>
              </a:solidFill>
              <a:effectLst>
                <a:outerShdw blurRad="50800" dist="38100" dir="5400000" algn="t" rotWithShape="0">
                  <a:prstClr val="black">
                    <a:alpha val="40000"/>
                  </a:prstClr>
                </a:outerShdw>
              </a:effectLst>
              <a:latin typeface="Think Big" panose="02000500000000000000" pitchFamily="2" charset="0"/>
            </a:endParaRPr>
          </a:p>
        </p:txBody>
      </p:sp>
    </p:spTree>
    <p:extLst>
      <p:ext uri="{BB962C8B-B14F-4D97-AF65-F5344CB8AC3E}">
        <p14:creationId xmlns:p14="http://schemas.microsoft.com/office/powerpoint/2010/main" val="1126359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3FA9460-635D-4303-97F3-8D976B713ED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522" b="95894" l="7075" r="98853">
                        <a14:foregroundMark x1="26004" y1="6522" x2="35564" y2="6763"/>
                        <a14:foregroundMark x1="49331" y1="60870" x2="68260" y2="72947"/>
                        <a14:foregroundMark x1="68260" y1="72947" x2="94073" y2="80193"/>
                        <a14:foregroundMark x1="7266" y1="35507" x2="7075" y2="35990"/>
                        <a14:foregroundMark x1="68642" y1="90338" x2="74952" y2="92512"/>
                        <a14:foregroundMark x1="74570" y1="96135" x2="74570" y2="96135"/>
                        <a14:foregroundMark x1="98853" y1="84541" x2="98853" y2="75604"/>
                      </a14:backgroundRemoval>
                    </a14:imgEffect>
                  </a14:imgLayer>
                </a14:imgProps>
              </a:ext>
            </a:extLst>
          </a:blip>
          <a:stretch>
            <a:fillRect/>
          </a:stretch>
        </p:blipFill>
        <p:spPr>
          <a:xfrm>
            <a:off x="10942320" y="0"/>
            <a:ext cx="1249680" cy="989230"/>
          </a:xfrm>
          <a:prstGeom prst="rect">
            <a:avLst/>
          </a:prstGeom>
          <a:effectLst>
            <a:outerShdw blurRad="50800" dist="38100" dir="5400000" algn="t" rotWithShape="0">
              <a:prstClr val="black">
                <a:alpha val="40000"/>
              </a:prstClr>
            </a:outerShdw>
          </a:effectLst>
        </p:spPr>
      </p:pic>
      <p:sp>
        <p:nvSpPr>
          <p:cNvPr id="4" name="Título 1">
            <a:extLst>
              <a:ext uri="{FF2B5EF4-FFF2-40B4-BE49-F238E27FC236}">
                <a16:creationId xmlns:a16="http://schemas.microsoft.com/office/drawing/2014/main" id="{EB36CB53-647B-4871-8F4C-CA04FEA84B31}"/>
              </a:ext>
            </a:extLst>
          </p:cNvPr>
          <p:cNvSpPr txBox="1">
            <a:spLocks/>
          </p:cNvSpPr>
          <p:nvPr/>
        </p:nvSpPr>
        <p:spPr>
          <a:xfrm>
            <a:off x="266038" y="134812"/>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7200" b="1" dirty="0">
                <a:solidFill>
                  <a:schemeClr val="accent4">
                    <a:lumMod val="40000"/>
                    <a:lumOff val="60000"/>
                  </a:schemeClr>
                </a:solidFill>
                <a:latin typeface="Think Big" panose="02000500000000000000" pitchFamily="2" charset="0"/>
                <a:ea typeface="+mn-ea"/>
                <a:cs typeface="+mn-cs"/>
              </a:rPr>
              <a:t>INDEX </a:t>
            </a:r>
          </a:p>
        </p:txBody>
      </p:sp>
      <p:sp>
        <p:nvSpPr>
          <p:cNvPr id="5" name="CuadroTexto 4">
            <a:extLst>
              <a:ext uri="{FF2B5EF4-FFF2-40B4-BE49-F238E27FC236}">
                <a16:creationId xmlns:a16="http://schemas.microsoft.com/office/drawing/2014/main" id="{9854133D-7F37-4F69-B03B-68EF78034A12}"/>
              </a:ext>
            </a:extLst>
          </p:cNvPr>
          <p:cNvSpPr txBox="1"/>
          <p:nvPr/>
        </p:nvSpPr>
        <p:spPr>
          <a:xfrm>
            <a:off x="675640" y="1460375"/>
            <a:ext cx="9027153" cy="2062103"/>
          </a:xfrm>
          <a:prstGeom prst="rect">
            <a:avLst/>
          </a:prstGeom>
          <a:noFill/>
        </p:spPr>
        <p:txBody>
          <a:bodyPr wrap="square" rtlCol="0">
            <a:spAutoFit/>
          </a:bodyPr>
          <a:lstStyle/>
          <a:p>
            <a:r>
              <a:rPr lang="es-ES" sz="3200" dirty="0">
                <a:solidFill>
                  <a:schemeClr val="accent4">
                    <a:lumMod val="20000"/>
                    <a:lumOff val="80000"/>
                  </a:schemeClr>
                </a:solidFill>
                <a:latin typeface="Bahnschrift" panose="020B0502040204020203" pitchFamily="34" charset="0"/>
                <a:ea typeface="CreamShoes" panose="02000603000000000000" pitchFamily="2" charset="0"/>
              </a:rPr>
              <a:t>1. </a:t>
            </a:r>
            <a:r>
              <a:rPr lang="es-ES" sz="3200" dirty="0" err="1">
                <a:solidFill>
                  <a:schemeClr val="accent4">
                    <a:lumMod val="20000"/>
                    <a:lumOff val="80000"/>
                  </a:schemeClr>
                </a:solidFill>
                <a:latin typeface="Bahnschrift" panose="020B0502040204020203" pitchFamily="34" charset="0"/>
                <a:ea typeface="CreamShoes" panose="02000603000000000000" pitchFamily="2" charset="0"/>
              </a:rPr>
              <a:t>Introduction</a:t>
            </a:r>
            <a:endParaRPr lang="es-ES" sz="3200" dirty="0">
              <a:solidFill>
                <a:schemeClr val="accent4">
                  <a:lumMod val="20000"/>
                  <a:lumOff val="80000"/>
                </a:schemeClr>
              </a:solidFill>
              <a:latin typeface="Bahnschrift" panose="020B0502040204020203" pitchFamily="34" charset="0"/>
              <a:ea typeface="CreamShoes" panose="02000603000000000000" pitchFamily="2" charset="0"/>
            </a:endParaRPr>
          </a:p>
          <a:p>
            <a:r>
              <a:rPr lang="es-ES" sz="3200" dirty="0">
                <a:solidFill>
                  <a:schemeClr val="accent4">
                    <a:lumMod val="20000"/>
                    <a:lumOff val="80000"/>
                  </a:schemeClr>
                </a:solidFill>
                <a:latin typeface="Bahnschrift" panose="020B0502040204020203" pitchFamily="34" charset="0"/>
                <a:ea typeface="CreamShoes" panose="02000603000000000000" pitchFamily="2" charset="0"/>
              </a:rPr>
              <a:t>2. </a:t>
            </a:r>
            <a:r>
              <a:rPr lang="es-ES" sz="3200" dirty="0" err="1">
                <a:solidFill>
                  <a:schemeClr val="accent4">
                    <a:lumMod val="20000"/>
                    <a:lumOff val="80000"/>
                  </a:schemeClr>
                </a:solidFill>
                <a:latin typeface="Bahnschrift" panose="020B0502040204020203" pitchFamily="34" charset="0"/>
                <a:ea typeface="CreamShoes" panose="02000603000000000000" pitchFamily="2" charset="0"/>
              </a:rPr>
              <a:t>Structure</a:t>
            </a:r>
            <a:r>
              <a:rPr lang="es-ES" sz="3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3200" dirty="0" err="1">
                <a:solidFill>
                  <a:schemeClr val="accent4">
                    <a:lumMod val="20000"/>
                    <a:lumOff val="80000"/>
                  </a:schemeClr>
                </a:solidFill>
                <a:latin typeface="Bahnschrift" panose="020B0502040204020203" pitchFamily="34" charset="0"/>
                <a:ea typeface="CreamShoes" panose="02000603000000000000" pitchFamily="2" charset="0"/>
              </a:rPr>
              <a:t>of</a:t>
            </a:r>
            <a:r>
              <a:rPr lang="es-ES" sz="3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32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3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3200" dirty="0" err="1">
                <a:solidFill>
                  <a:schemeClr val="accent4">
                    <a:lumMod val="20000"/>
                    <a:lumOff val="80000"/>
                  </a:schemeClr>
                </a:solidFill>
                <a:latin typeface="Bahnschrift" panose="020B0502040204020203" pitchFamily="34" charset="0"/>
                <a:ea typeface="CreamShoes" panose="02000603000000000000" pitchFamily="2" charset="0"/>
              </a:rPr>
              <a:t>application</a:t>
            </a:r>
            <a:r>
              <a:rPr lang="es-ES" sz="3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3200" dirty="0" err="1">
                <a:solidFill>
                  <a:schemeClr val="accent4">
                    <a:lumMod val="20000"/>
                    <a:lumOff val="80000"/>
                  </a:schemeClr>
                </a:solidFill>
                <a:latin typeface="Bahnschrift" panose="020B0502040204020203" pitchFamily="34" charset="0"/>
                <a:ea typeface="CreamShoes" panose="02000603000000000000" pitchFamily="2" charset="0"/>
              </a:rPr>
              <a:t>design</a:t>
            </a:r>
            <a:r>
              <a:rPr lang="es-ES" sz="3200" dirty="0">
                <a:solidFill>
                  <a:schemeClr val="accent4">
                    <a:lumMod val="20000"/>
                    <a:lumOff val="80000"/>
                  </a:schemeClr>
                </a:solidFill>
                <a:latin typeface="Bahnschrift" panose="020B0502040204020203" pitchFamily="34" charset="0"/>
                <a:ea typeface="CreamShoes" panose="02000603000000000000" pitchFamily="2" charset="0"/>
              </a:rPr>
              <a:t> </a:t>
            </a:r>
            <a:r>
              <a:rPr lang="en-GB" sz="3200" dirty="0">
                <a:solidFill>
                  <a:schemeClr val="accent4">
                    <a:lumMod val="20000"/>
                    <a:lumOff val="80000"/>
                  </a:schemeClr>
                </a:solidFill>
                <a:latin typeface="Bahnschrift" panose="020B0502040204020203" pitchFamily="34" charset="0"/>
                <a:ea typeface="CreamShoes" panose="02000603000000000000" pitchFamily="2" charset="0"/>
              </a:rPr>
              <a:t>choices</a:t>
            </a:r>
          </a:p>
          <a:p>
            <a:r>
              <a:rPr lang="es-ES" sz="3200" dirty="0">
                <a:solidFill>
                  <a:schemeClr val="accent4">
                    <a:lumMod val="20000"/>
                    <a:lumOff val="80000"/>
                  </a:schemeClr>
                </a:solidFill>
                <a:latin typeface="Bahnschrift" panose="020B0502040204020203" pitchFamily="34" charset="0"/>
                <a:ea typeface="CreamShoes" panose="02000603000000000000" pitchFamily="2" charset="0"/>
              </a:rPr>
              <a:t>3. Experimental </a:t>
            </a:r>
            <a:r>
              <a:rPr lang="en-ID" sz="3200" dirty="0">
                <a:solidFill>
                  <a:schemeClr val="accent4">
                    <a:lumMod val="20000"/>
                    <a:lumOff val="80000"/>
                  </a:schemeClr>
                </a:solidFill>
                <a:latin typeface="Bahnschrift" panose="020B0502040204020203" pitchFamily="34" charset="0"/>
                <a:ea typeface="CreamShoes" panose="02000603000000000000" pitchFamily="2" charset="0"/>
              </a:rPr>
              <a:t>results</a:t>
            </a:r>
            <a:r>
              <a:rPr lang="es-ES" sz="3200" dirty="0">
                <a:solidFill>
                  <a:schemeClr val="accent4">
                    <a:lumMod val="20000"/>
                    <a:lumOff val="80000"/>
                  </a:schemeClr>
                </a:solidFill>
                <a:latin typeface="Bahnschrift" panose="020B0502040204020203" pitchFamily="34" charset="0"/>
                <a:ea typeface="CreamShoes" panose="02000603000000000000" pitchFamily="2" charset="0"/>
              </a:rPr>
              <a:t>, performance slots, </a:t>
            </a:r>
            <a:r>
              <a:rPr lang="en-GB" sz="3200" dirty="0" err="1">
                <a:solidFill>
                  <a:schemeClr val="accent4">
                    <a:lumMod val="20000"/>
                    <a:lumOff val="80000"/>
                  </a:schemeClr>
                </a:solidFill>
                <a:latin typeface="Bahnschrift" panose="020B0502040204020203" pitchFamily="34" charset="0"/>
                <a:ea typeface="CreamShoes" panose="02000603000000000000" pitchFamily="2" charset="0"/>
              </a:rPr>
              <a:t>coments</a:t>
            </a:r>
            <a:r>
              <a:rPr lang="en-GB" sz="3200" dirty="0">
                <a:solidFill>
                  <a:schemeClr val="accent4">
                    <a:lumMod val="20000"/>
                    <a:lumOff val="80000"/>
                  </a:schemeClr>
                </a:solidFill>
                <a:latin typeface="Bahnschrift" panose="020B0502040204020203" pitchFamily="34" charset="0"/>
                <a:ea typeface="CreamShoes" panose="02000603000000000000" pitchFamily="2" charset="0"/>
              </a:rPr>
              <a:t>.</a:t>
            </a:r>
          </a:p>
        </p:txBody>
      </p:sp>
      <p:cxnSp>
        <p:nvCxnSpPr>
          <p:cNvPr id="6" name="Conector recto 5">
            <a:extLst>
              <a:ext uri="{FF2B5EF4-FFF2-40B4-BE49-F238E27FC236}">
                <a16:creationId xmlns:a16="http://schemas.microsoft.com/office/drawing/2014/main" id="{732F47FC-A98F-4BBE-9387-269466F844DC}"/>
              </a:ext>
            </a:extLst>
          </p:cNvPr>
          <p:cNvCxnSpPr/>
          <p:nvPr/>
        </p:nvCxnSpPr>
        <p:spPr>
          <a:xfrm flipV="1">
            <a:off x="579120" y="1341120"/>
            <a:ext cx="0" cy="5516880"/>
          </a:xfrm>
          <a:prstGeom prst="line">
            <a:avLst/>
          </a:prstGeom>
          <a:ln w="57150">
            <a:solidFill>
              <a:schemeClr val="accent4">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3281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3FA9460-635D-4303-97F3-8D976B713ED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522" b="95894" l="7075" r="98853">
                        <a14:foregroundMark x1="26004" y1="6522" x2="35564" y2="6763"/>
                        <a14:foregroundMark x1="49331" y1="60870" x2="68260" y2="72947"/>
                        <a14:foregroundMark x1="68260" y1="72947" x2="94073" y2="80193"/>
                        <a14:foregroundMark x1="7266" y1="35507" x2="7075" y2="35990"/>
                        <a14:foregroundMark x1="68642" y1="90338" x2="74952" y2="92512"/>
                        <a14:foregroundMark x1="74570" y1="96135" x2="74570" y2="96135"/>
                        <a14:foregroundMark x1="98853" y1="84541" x2="98853" y2="75604"/>
                      </a14:backgroundRemoval>
                    </a14:imgEffect>
                  </a14:imgLayer>
                </a14:imgProps>
              </a:ext>
            </a:extLst>
          </a:blip>
          <a:stretch>
            <a:fillRect/>
          </a:stretch>
        </p:blipFill>
        <p:spPr>
          <a:xfrm>
            <a:off x="10942320" y="0"/>
            <a:ext cx="1249680" cy="989230"/>
          </a:xfrm>
          <a:prstGeom prst="rect">
            <a:avLst/>
          </a:prstGeom>
          <a:effectLst>
            <a:outerShdw blurRad="50800" dist="38100" dir="5400000" algn="t" rotWithShape="0">
              <a:prstClr val="black">
                <a:alpha val="40000"/>
              </a:prstClr>
            </a:outerShdw>
          </a:effectLst>
        </p:spPr>
      </p:pic>
      <p:sp>
        <p:nvSpPr>
          <p:cNvPr id="4" name="Título 1">
            <a:extLst>
              <a:ext uri="{FF2B5EF4-FFF2-40B4-BE49-F238E27FC236}">
                <a16:creationId xmlns:a16="http://schemas.microsoft.com/office/drawing/2014/main" id="{EB36CB53-647B-4871-8F4C-CA04FEA84B31}"/>
              </a:ext>
            </a:extLst>
          </p:cNvPr>
          <p:cNvSpPr txBox="1">
            <a:spLocks/>
          </p:cNvSpPr>
          <p:nvPr/>
        </p:nvSpPr>
        <p:spPr>
          <a:xfrm>
            <a:off x="266038" y="134812"/>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7200" b="1" dirty="0">
                <a:solidFill>
                  <a:schemeClr val="accent4">
                    <a:lumMod val="40000"/>
                    <a:lumOff val="60000"/>
                  </a:schemeClr>
                </a:solidFill>
                <a:latin typeface="Think Big" panose="02000500000000000000" pitchFamily="2" charset="0"/>
                <a:ea typeface="+mn-ea"/>
                <a:cs typeface="+mn-cs"/>
              </a:rPr>
              <a:t>INTRODUCTION </a:t>
            </a:r>
          </a:p>
        </p:txBody>
      </p:sp>
      <p:sp>
        <p:nvSpPr>
          <p:cNvPr id="5" name="CuadroTexto 4">
            <a:extLst>
              <a:ext uri="{FF2B5EF4-FFF2-40B4-BE49-F238E27FC236}">
                <a16:creationId xmlns:a16="http://schemas.microsoft.com/office/drawing/2014/main" id="{9854133D-7F37-4F69-B03B-68EF78034A12}"/>
              </a:ext>
            </a:extLst>
          </p:cNvPr>
          <p:cNvSpPr txBox="1"/>
          <p:nvPr/>
        </p:nvSpPr>
        <p:spPr>
          <a:xfrm>
            <a:off x="364922" y="1291699"/>
            <a:ext cx="9027153" cy="3539430"/>
          </a:xfrm>
          <a:prstGeom prst="rect">
            <a:avLst/>
          </a:prstGeom>
          <a:noFill/>
        </p:spPr>
        <p:txBody>
          <a:bodyPr wrap="square" rtlCol="0">
            <a:spAutoFit/>
          </a:bodyPr>
          <a:lstStyle/>
          <a:p>
            <a:r>
              <a:rPr lang="en-GB" sz="2800" dirty="0">
                <a:solidFill>
                  <a:schemeClr val="accent4">
                    <a:lumMod val="20000"/>
                    <a:lumOff val="80000"/>
                  </a:schemeClr>
                </a:solidFill>
                <a:latin typeface="Bahnschrift" panose="020B0502040204020203" pitchFamily="34" charset="0"/>
                <a:ea typeface="CreamShoes" panose="02000603000000000000" pitchFamily="2" charset="0"/>
              </a:rPr>
              <a:t>This project is focused on creating a function with the ability of solving a maze. The algorithm should create a path from the initial point to the end, avoiding obstacles and staying into the maze. Furthermore, it should alert if the initial and end point are in the same place or if one of these points match with an obstacle. In the following slides, we are going to explain how we got that.</a:t>
            </a:r>
            <a:r>
              <a:rPr lang="es-ES" sz="2800" dirty="0">
                <a:solidFill>
                  <a:srgbClr val="007DFE"/>
                </a:solidFill>
                <a:latin typeface="Bahnschrift" panose="020B0502040204020203" pitchFamily="34" charset="0"/>
                <a:ea typeface="CreamShoes" panose="02000603000000000000" pitchFamily="2" charset="0"/>
              </a:rPr>
              <a:t>	</a:t>
            </a:r>
          </a:p>
        </p:txBody>
      </p:sp>
      <p:pic>
        <p:nvPicPr>
          <p:cNvPr id="11" name="Imagen 10">
            <a:extLst>
              <a:ext uri="{FF2B5EF4-FFF2-40B4-BE49-F238E27FC236}">
                <a16:creationId xmlns:a16="http://schemas.microsoft.com/office/drawing/2014/main" id="{6167D4E9-6543-485B-A079-4674B0F90A0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946" b="96757" l="5390" r="95911">
                        <a14:foregroundMark x1="40892" y1="34595" x2="47955" y2="21081"/>
                        <a14:foregroundMark x1="47955" y1="21081" x2="57249" y2="14955"/>
                        <a14:foregroundMark x1="57249" y1="14955" x2="68959" y2="17838"/>
                        <a14:foregroundMark x1="68959" y1="17838" x2="74164" y2="30811"/>
                        <a14:foregroundMark x1="74164" y1="30811" x2="75093" y2="41982"/>
                        <a14:foregroundMark x1="75093" y1="41982" x2="90335" y2="76757"/>
                        <a14:foregroundMark x1="90335" y1="76757" x2="86617" y2="85225"/>
                        <a14:foregroundMark x1="86617" y1="85225" x2="82900" y2="88108"/>
                        <a14:foregroundMark x1="84387" y1="31712" x2="74349" y2="13874"/>
                        <a14:foregroundMark x1="74349" y1="13874" x2="65242" y2="9910"/>
                        <a14:foregroundMark x1="65242" y1="9910" x2="55762" y2="12793"/>
                        <a14:foregroundMark x1="55762" y1="12793" x2="24164" y2="38559"/>
                        <a14:foregroundMark x1="24164" y1="38559" x2="14684" y2="54414"/>
                        <a14:foregroundMark x1="14684" y1="54414" x2="15242" y2="74414"/>
                        <a14:foregroundMark x1="15242" y1="74414" x2="18401" y2="83964"/>
                        <a14:foregroundMark x1="18401" y1="83964" x2="25465" y2="90811"/>
                        <a14:foregroundMark x1="25465" y1="90811" x2="54833" y2="95676"/>
                        <a14:foregroundMark x1="61928" y1="94054" x2="74535" y2="91171"/>
                        <a14:foregroundMark x1="54833" y1="95676" x2="61444" y2="94164"/>
                        <a14:foregroundMark x1="74535" y1="91171" x2="83457" y2="85405"/>
                        <a14:foregroundMark x1="83457" y1="85405" x2="89405" y2="78198"/>
                        <a14:foregroundMark x1="89405" y1="78198" x2="92007" y2="69369"/>
                        <a14:foregroundMark x1="92007" y1="69369" x2="91636" y2="59640"/>
                        <a14:foregroundMark x1="91636" y1="59640" x2="89219" y2="54234"/>
                        <a14:foregroundMark x1="59108" y1="6847" x2="64312" y2="6306"/>
                        <a14:foregroundMark x1="47212" y1="30450" x2="54647" y2="18739"/>
                        <a14:foregroundMark x1="92751" y1="39099" x2="92937" y2="35676"/>
                        <a14:foregroundMark x1="85502" y1="72072" x2="78625" y2="81982"/>
                        <a14:foregroundMark x1="78625" y1="81982" x2="66357" y2="87207"/>
                        <a14:foregroundMark x1="66357" y1="87207" x2="28253" y2="82342"/>
                        <a14:foregroundMark x1="28253" y1="82342" x2="18216" y2="79279"/>
                        <a14:foregroundMark x1="18216" y1="79279" x2="9851" y2="74234"/>
                        <a14:foregroundMark x1="9851" y1="74234" x2="5762" y2="66126"/>
                        <a14:foregroundMark x1="5762" y1="66126" x2="5762" y2="65045"/>
                        <a14:foregroundMark x1="50000" y1="96577" x2="61524" y2="81441"/>
                        <a14:foregroundMark x1="61524" y1="81441" x2="53160" y2="76937"/>
                        <a14:foregroundMark x1="53160" y1="76937" x2="64870" y2="94234"/>
                        <a14:foregroundMark x1="64870" y1="94234" x2="63452" y2="96373"/>
                        <a14:foregroundMark x1="69145" y1="76216" x2="41822" y2="89550"/>
                        <a14:foregroundMark x1="41822" y1="89550" x2="31970" y2="89369"/>
                        <a14:foregroundMark x1="31970" y1="89369" x2="23978" y2="84144"/>
                        <a14:foregroundMark x1="39219" y1="95135" x2="37732" y2="94955"/>
                        <a14:foregroundMark x1="40149" y1="95856" x2="33829" y2="94955"/>
                        <a14:foregroundMark x1="95911" y1="67748" x2="95167" y2="72252"/>
                        <a14:backgroundMark x1="63941" y1="97117" x2="63383" y2="97117"/>
                      </a14:backgroundRemoval>
                    </a14:imgEffect>
                  </a14:imgLayer>
                </a14:imgProps>
              </a:ext>
            </a:extLst>
          </a:blip>
          <a:stretch>
            <a:fillRect/>
          </a:stretch>
        </p:blipFill>
        <p:spPr>
          <a:xfrm>
            <a:off x="8403014" y="2902801"/>
            <a:ext cx="3703366" cy="3820387"/>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136206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3FA9460-635D-4303-97F3-8D976B713ED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522" b="95894" l="7075" r="98853">
                        <a14:foregroundMark x1="26004" y1="6522" x2="35564" y2="6763"/>
                        <a14:foregroundMark x1="49331" y1="60870" x2="68260" y2="72947"/>
                        <a14:foregroundMark x1="68260" y1="72947" x2="94073" y2="80193"/>
                        <a14:foregroundMark x1="7266" y1="35507" x2="7075" y2="35990"/>
                        <a14:foregroundMark x1="68642" y1="90338" x2="74952" y2="92512"/>
                        <a14:foregroundMark x1="74570" y1="96135" x2="74570" y2="96135"/>
                        <a14:foregroundMark x1="98853" y1="84541" x2="98853" y2="75604"/>
                      </a14:backgroundRemoval>
                    </a14:imgEffect>
                  </a14:imgLayer>
                </a14:imgProps>
              </a:ext>
            </a:extLst>
          </a:blip>
          <a:stretch>
            <a:fillRect/>
          </a:stretch>
        </p:blipFill>
        <p:spPr>
          <a:xfrm>
            <a:off x="10942320" y="0"/>
            <a:ext cx="1249680" cy="989230"/>
          </a:xfrm>
          <a:prstGeom prst="rect">
            <a:avLst/>
          </a:prstGeom>
          <a:effectLst>
            <a:outerShdw blurRad="50800" dist="38100" dir="5400000" algn="t" rotWithShape="0">
              <a:prstClr val="black">
                <a:alpha val="40000"/>
              </a:prstClr>
            </a:outerShdw>
          </a:effectLst>
        </p:spPr>
      </p:pic>
      <p:sp>
        <p:nvSpPr>
          <p:cNvPr id="4" name="Título 1">
            <a:extLst>
              <a:ext uri="{FF2B5EF4-FFF2-40B4-BE49-F238E27FC236}">
                <a16:creationId xmlns:a16="http://schemas.microsoft.com/office/drawing/2014/main" id="{EB36CB53-647B-4871-8F4C-CA04FEA84B31}"/>
              </a:ext>
            </a:extLst>
          </p:cNvPr>
          <p:cNvSpPr txBox="1">
            <a:spLocks/>
          </p:cNvSpPr>
          <p:nvPr/>
        </p:nvSpPr>
        <p:spPr>
          <a:xfrm>
            <a:off x="255878" y="264570"/>
            <a:ext cx="10823454" cy="1325563"/>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7200" b="1" dirty="0" err="1">
                <a:solidFill>
                  <a:schemeClr val="accent4">
                    <a:lumMod val="40000"/>
                    <a:lumOff val="60000"/>
                  </a:schemeClr>
                </a:solidFill>
                <a:latin typeface="Think Big" panose="02000500000000000000" pitchFamily="2" charset="0"/>
                <a:ea typeface="+mn-ea"/>
                <a:cs typeface="+mn-cs"/>
              </a:rPr>
              <a:t>Structure</a:t>
            </a:r>
            <a:r>
              <a:rPr lang="es-ES" sz="7200" b="1" dirty="0">
                <a:solidFill>
                  <a:schemeClr val="accent4">
                    <a:lumMod val="40000"/>
                    <a:lumOff val="60000"/>
                  </a:schemeClr>
                </a:solidFill>
                <a:latin typeface="Think Big" panose="02000500000000000000" pitchFamily="2" charset="0"/>
                <a:ea typeface="+mn-ea"/>
                <a:cs typeface="+mn-cs"/>
              </a:rPr>
              <a:t> </a:t>
            </a:r>
            <a:r>
              <a:rPr lang="es-ES" sz="7200" b="1" dirty="0" err="1">
                <a:solidFill>
                  <a:schemeClr val="accent4">
                    <a:lumMod val="40000"/>
                    <a:lumOff val="60000"/>
                  </a:schemeClr>
                </a:solidFill>
                <a:latin typeface="Think Big" panose="02000500000000000000" pitchFamily="2" charset="0"/>
                <a:ea typeface="+mn-ea"/>
                <a:cs typeface="+mn-cs"/>
              </a:rPr>
              <a:t>of</a:t>
            </a:r>
            <a:r>
              <a:rPr lang="es-ES" sz="7200" b="1" dirty="0">
                <a:solidFill>
                  <a:schemeClr val="accent4">
                    <a:lumMod val="40000"/>
                    <a:lumOff val="60000"/>
                  </a:schemeClr>
                </a:solidFill>
                <a:latin typeface="Think Big" panose="02000500000000000000" pitchFamily="2" charset="0"/>
                <a:ea typeface="+mn-ea"/>
                <a:cs typeface="+mn-cs"/>
              </a:rPr>
              <a:t> </a:t>
            </a:r>
            <a:r>
              <a:rPr lang="es-ES" sz="7200" b="1" dirty="0" err="1">
                <a:solidFill>
                  <a:schemeClr val="accent4">
                    <a:lumMod val="40000"/>
                    <a:lumOff val="60000"/>
                  </a:schemeClr>
                </a:solidFill>
                <a:latin typeface="Think Big" panose="02000500000000000000" pitchFamily="2" charset="0"/>
                <a:ea typeface="+mn-ea"/>
                <a:cs typeface="+mn-cs"/>
              </a:rPr>
              <a:t>the</a:t>
            </a:r>
            <a:r>
              <a:rPr lang="es-ES" sz="7200" b="1" dirty="0">
                <a:solidFill>
                  <a:schemeClr val="accent4">
                    <a:lumMod val="40000"/>
                    <a:lumOff val="60000"/>
                  </a:schemeClr>
                </a:solidFill>
                <a:latin typeface="Think Big" panose="02000500000000000000" pitchFamily="2" charset="0"/>
                <a:ea typeface="+mn-ea"/>
                <a:cs typeface="+mn-cs"/>
              </a:rPr>
              <a:t> </a:t>
            </a:r>
            <a:r>
              <a:rPr lang="es-ES" sz="7200" b="1" dirty="0" err="1">
                <a:solidFill>
                  <a:schemeClr val="accent4">
                    <a:lumMod val="40000"/>
                    <a:lumOff val="60000"/>
                  </a:schemeClr>
                </a:solidFill>
                <a:latin typeface="Think Big" panose="02000500000000000000" pitchFamily="2" charset="0"/>
                <a:ea typeface="+mn-ea"/>
                <a:cs typeface="+mn-cs"/>
              </a:rPr>
              <a:t>application</a:t>
            </a:r>
            <a:r>
              <a:rPr lang="es-ES" sz="7200" b="1" dirty="0">
                <a:solidFill>
                  <a:schemeClr val="accent4">
                    <a:lumMod val="40000"/>
                    <a:lumOff val="60000"/>
                  </a:schemeClr>
                </a:solidFill>
                <a:latin typeface="Think Big" panose="02000500000000000000" pitchFamily="2" charset="0"/>
                <a:ea typeface="+mn-ea"/>
                <a:cs typeface="+mn-cs"/>
              </a:rPr>
              <a:t>, </a:t>
            </a:r>
            <a:r>
              <a:rPr lang="es-ES" sz="7200" b="1" dirty="0" err="1">
                <a:solidFill>
                  <a:schemeClr val="accent4">
                    <a:lumMod val="40000"/>
                    <a:lumOff val="60000"/>
                  </a:schemeClr>
                </a:solidFill>
                <a:latin typeface="Think Big" panose="02000500000000000000" pitchFamily="2" charset="0"/>
                <a:ea typeface="+mn-ea"/>
                <a:cs typeface="+mn-cs"/>
              </a:rPr>
              <a:t>design</a:t>
            </a:r>
            <a:r>
              <a:rPr lang="es-ES" sz="7200" b="1" dirty="0">
                <a:solidFill>
                  <a:schemeClr val="accent4">
                    <a:lumMod val="40000"/>
                    <a:lumOff val="60000"/>
                  </a:schemeClr>
                </a:solidFill>
                <a:latin typeface="Think Big" panose="02000500000000000000" pitchFamily="2" charset="0"/>
                <a:ea typeface="+mn-ea"/>
                <a:cs typeface="+mn-cs"/>
              </a:rPr>
              <a:t> </a:t>
            </a:r>
            <a:r>
              <a:rPr lang="en-GB" sz="7200" b="1" dirty="0">
                <a:solidFill>
                  <a:schemeClr val="accent4">
                    <a:lumMod val="40000"/>
                    <a:lumOff val="60000"/>
                  </a:schemeClr>
                </a:solidFill>
                <a:latin typeface="Think Big" panose="02000500000000000000" pitchFamily="2" charset="0"/>
                <a:ea typeface="+mn-ea"/>
                <a:cs typeface="+mn-cs"/>
              </a:rPr>
              <a:t>choices </a:t>
            </a:r>
            <a:endParaRPr lang="es-ES" sz="7200" b="1" dirty="0">
              <a:solidFill>
                <a:schemeClr val="accent4">
                  <a:lumMod val="40000"/>
                  <a:lumOff val="60000"/>
                </a:schemeClr>
              </a:solidFill>
              <a:latin typeface="Think Big" panose="02000500000000000000" pitchFamily="2" charset="0"/>
              <a:ea typeface="+mn-ea"/>
              <a:cs typeface="+mn-cs"/>
            </a:endParaRPr>
          </a:p>
        </p:txBody>
      </p:sp>
      <p:pic>
        <p:nvPicPr>
          <p:cNvPr id="6" name="Imagen 5">
            <a:extLst>
              <a:ext uri="{FF2B5EF4-FFF2-40B4-BE49-F238E27FC236}">
                <a16:creationId xmlns:a16="http://schemas.microsoft.com/office/drawing/2014/main" id="{5488E15D-E547-4CD7-9FC5-4336BEC85236}"/>
              </a:ext>
            </a:extLst>
          </p:cNvPr>
          <p:cNvPicPr>
            <a:picLocks noChangeAspect="1"/>
          </p:cNvPicPr>
          <p:nvPr/>
        </p:nvPicPr>
        <p:blipFill>
          <a:blip r:embed="rId4"/>
          <a:stretch>
            <a:fillRect/>
          </a:stretch>
        </p:blipFill>
        <p:spPr>
          <a:xfrm>
            <a:off x="415173" y="1075958"/>
            <a:ext cx="5556190" cy="5517472"/>
          </a:xfrm>
          <a:prstGeom prst="rect">
            <a:avLst/>
          </a:prstGeom>
        </p:spPr>
      </p:pic>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9854133D-7F37-4F69-B03B-68EF78034A12}"/>
                  </a:ext>
                </a:extLst>
              </p:cNvPr>
              <p:cNvSpPr txBox="1"/>
              <p:nvPr/>
            </p:nvSpPr>
            <p:spPr>
              <a:xfrm>
                <a:off x="4331220" y="3557635"/>
                <a:ext cx="2098702" cy="478272"/>
              </a:xfrm>
              <a:prstGeom prst="rect">
                <a:avLst/>
              </a:prstGeom>
              <a:noFill/>
            </p:spPr>
            <p:txBody>
              <a:bodyPr wrap="square" rtlCol="0">
                <a:spAutoFit/>
              </a:bodyPr>
              <a:lstStyle/>
              <a:p>
                <a:r>
                  <a:rPr lang="es-ES" sz="1200" dirty="0">
                    <a:solidFill>
                      <a:schemeClr val="accent4">
                        <a:lumMod val="20000"/>
                        <a:lumOff val="80000"/>
                      </a:schemeClr>
                    </a:solidFill>
                    <a:latin typeface="Bahnschrift" panose="020B0502040204020203" pitchFamily="34" charset="0"/>
                    <a:ea typeface="CreamShoes" panose="02000603000000000000" pitchFamily="2" charset="0"/>
                  </a:rPr>
                  <a:t>The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heuristic</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formula </a:t>
                </a:r>
              </a:p>
              <a:p>
                <a14:m>
                  <m:oMath xmlns:m="http://schemas.openxmlformats.org/officeDocument/2006/math">
                    <m:r>
                      <m:rPr>
                        <m:sty m:val="p"/>
                      </m:rPr>
                      <a:rPr lang="es-ES" sz="1200" b="0" i="0" smtClean="0">
                        <a:solidFill>
                          <a:schemeClr val="accent4">
                            <a:lumMod val="20000"/>
                            <a:lumOff val="80000"/>
                          </a:schemeClr>
                        </a:solidFill>
                        <a:latin typeface="Cambria Math" panose="02040503050406030204" pitchFamily="18" charset="0"/>
                      </a:rPr>
                      <m:t>h</m:t>
                    </m:r>
                    <m:r>
                      <a:rPr lang="es-ES" sz="1200" b="0" i="0" smtClean="0">
                        <a:solidFill>
                          <a:schemeClr val="accent4">
                            <a:lumMod val="20000"/>
                            <a:lumOff val="80000"/>
                          </a:schemeClr>
                        </a:solidFill>
                        <a:latin typeface="Cambria Math" panose="02040503050406030204" pitchFamily="18" charset="0"/>
                      </a:rPr>
                      <m:t>=</m:t>
                    </m:r>
                    <m:r>
                      <a:rPr lang="es-ES" sz="1200" b="0" i="1" smtClean="0">
                        <a:solidFill>
                          <a:schemeClr val="accent4">
                            <a:lumMod val="20000"/>
                            <a:lumOff val="80000"/>
                          </a:schemeClr>
                        </a:solidFill>
                        <a:latin typeface="Cambria Math" panose="02040503050406030204" pitchFamily="18" charset="0"/>
                      </a:rPr>
                      <m:t>|</m:t>
                    </m:r>
                    <m:r>
                      <a:rPr lang="es-ES" sz="1200" i="1">
                        <a:solidFill>
                          <a:schemeClr val="accent4">
                            <a:lumMod val="20000"/>
                            <a:lumOff val="80000"/>
                          </a:schemeClr>
                        </a:solidFill>
                        <a:latin typeface="Cambria Math" panose="02040503050406030204" pitchFamily="18" charset="0"/>
                      </a:rPr>
                      <m:t>𝑥</m:t>
                    </m:r>
                    <m:r>
                      <a:rPr lang="es-ES" sz="1200" i="1">
                        <a:solidFill>
                          <a:schemeClr val="accent4">
                            <a:lumMod val="20000"/>
                            <a:lumOff val="80000"/>
                          </a:schemeClr>
                        </a:solidFill>
                        <a:latin typeface="Cambria Math" panose="02040503050406030204" pitchFamily="18" charset="0"/>
                      </a:rPr>
                      <m:t>−</m:t>
                    </m:r>
                    <m:sSub>
                      <m:sSubPr>
                        <m:ctrlPr>
                          <a:rPr lang="es-ES" sz="1200" i="1">
                            <a:solidFill>
                              <a:schemeClr val="accent4">
                                <a:lumMod val="20000"/>
                                <a:lumOff val="80000"/>
                              </a:schemeClr>
                            </a:solidFill>
                            <a:latin typeface="Cambria Math" panose="02040503050406030204" pitchFamily="18" charset="0"/>
                          </a:rPr>
                        </m:ctrlPr>
                      </m:sSubPr>
                      <m:e>
                        <m:r>
                          <a:rPr lang="es-ES" sz="1200" i="1">
                            <a:solidFill>
                              <a:schemeClr val="accent4">
                                <a:lumMod val="20000"/>
                                <a:lumOff val="80000"/>
                              </a:schemeClr>
                            </a:solidFill>
                            <a:latin typeface="Cambria Math" panose="02040503050406030204" pitchFamily="18" charset="0"/>
                          </a:rPr>
                          <m:t>𝑔</m:t>
                        </m:r>
                      </m:e>
                      <m:sub>
                        <m:r>
                          <a:rPr lang="es-ES" sz="1200" i="1">
                            <a:solidFill>
                              <a:schemeClr val="accent4">
                                <a:lumMod val="20000"/>
                                <a:lumOff val="80000"/>
                              </a:schemeClr>
                            </a:solidFill>
                            <a:latin typeface="Cambria Math" panose="02040503050406030204" pitchFamily="18" charset="0"/>
                          </a:rPr>
                          <m:t>1</m:t>
                        </m:r>
                      </m:sub>
                    </m:sSub>
                    <m:r>
                      <a:rPr lang="es-ES" sz="1200" b="0" i="1" smtClean="0">
                        <a:solidFill>
                          <a:schemeClr val="accent4">
                            <a:lumMod val="20000"/>
                            <a:lumOff val="80000"/>
                          </a:schemeClr>
                        </a:solidFill>
                        <a:latin typeface="Cambria Math" panose="02040503050406030204" pitchFamily="18" charset="0"/>
                      </a:rPr>
                      <m:t>|+</m:t>
                    </m:r>
                    <m:r>
                      <a:rPr lang="es-ES" sz="1200" i="1">
                        <a:solidFill>
                          <a:schemeClr val="accent4">
                            <a:lumMod val="20000"/>
                            <a:lumOff val="80000"/>
                          </a:schemeClr>
                        </a:solidFill>
                        <a:latin typeface="Cambria Math" panose="02040503050406030204" pitchFamily="18" charset="0"/>
                      </a:rPr>
                      <m:t>|</m:t>
                    </m:r>
                    <m:r>
                      <a:rPr lang="es-ES" sz="1200" i="1">
                        <a:solidFill>
                          <a:schemeClr val="accent4">
                            <a:lumMod val="20000"/>
                            <a:lumOff val="80000"/>
                          </a:schemeClr>
                        </a:solidFill>
                        <a:latin typeface="Cambria Math" panose="02040503050406030204" pitchFamily="18" charset="0"/>
                      </a:rPr>
                      <m:t>𝑦</m:t>
                    </m:r>
                    <m:r>
                      <a:rPr lang="es-ES" sz="1200" i="1">
                        <a:solidFill>
                          <a:schemeClr val="accent4">
                            <a:lumMod val="20000"/>
                            <a:lumOff val="80000"/>
                          </a:schemeClr>
                        </a:solidFill>
                        <a:latin typeface="Cambria Math" panose="02040503050406030204" pitchFamily="18" charset="0"/>
                      </a:rPr>
                      <m:t>−</m:t>
                    </m:r>
                    <m:sSub>
                      <m:sSubPr>
                        <m:ctrlPr>
                          <a:rPr lang="es-ES" sz="1200" i="1">
                            <a:solidFill>
                              <a:schemeClr val="accent4">
                                <a:lumMod val="20000"/>
                                <a:lumOff val="80000"/>
                              </a:schemeClr>
                            </a:solidFill>
                            <a:latin typeface="Cambria Math" panose="02040503050406030204" pitchFamily="18" charset="0"/>
                          </a:rPr>
                        </m:ctrlPr>
                      </m:sSubPr>
                      <m:e>
                        <m:r>
                          <a:rPr lang="es-ES" sz="1200" i="1">
                            <a:solidFill>
                              <a:schemeClr val="accent4">
                                <a:lumMod val="20000"/>
                                <a:lumOff val="80000"/>
                              </a:schemeClr>
                            </a:solidFill>
                            <a:latin typeface="Cambria Math" panose="02040503050406030204" pitchFamily="18" charset="0"/>
                          </a:rPr>
                          <m:t>𝑔</m:t>
                        </m:r>
                      </m:e>
                      <m:sub>
                        <m:r>
                          <a:rPr lang="es-ES" sz="1200" i="1">
                            <a:solidFill>
                              <a:schemeClr val="accent4">
                                <a:lumMod val="20000"/>
                                <a:lumOff val="80000"/>
                              </a:schemeClr>
                            </a:solidFill>
                            <a:latin typeface="Cambria Math" panose="02040503050406030204" pitchFamily="18" charset="0"/>
                          </a:rPr>
                          <m:t>2</m:t>
                        </m:r>
                      </m:sub>
                    </m:sSub>
                    <m:r>
                      <a:rPr lang="es-ES" sz="1200" b="0" i="1" smtClean="0">
                        <a:solidFill>
                          <a:schemeClr val="accent4">
                            <a:lumMod val="20000"/>
                            <a:lumOff val="80000"/>
                          </a:schemeClr>
                        </a:solidFill>
                        <a:latin typeface="Cambria Math" panose="02040503050406030204" pitchFamily="18" charset="0"/>
                      </a:rPr>
                      <m:t>|</m:t>
                    </m:r>
                  </m:oMath>
                </a14:m>
                <a:r>
                  <a:rPr lang="es-ES" sz="1200" dirty="0">
                    <a:solidFill>
                      <a:srgbClr val="007DFE"/>
                    </a:solidFill>
                    <a:latin typeface="Bahnschrift" panose="020B0502040204020203" pitchFamily="34" charset="0"/>
                    <a:ea typeface="CreamShoes" panose="02000603000000000000" pitchFamily="2" charset="0"/>
                  </a:rPr>
                  <a:t>	</a:t>
                </a:r>
              </a:p>
            </p:txBody>
          </p:sp>
        </mc:Choice>
        <mc:Fallback xmlns="">
          <p:sp>
            <p:nvSpPr>
              <p:cNvPr id="5" name="CuadroTexto 4">
                <a:extLst>
                  <a:ext uri="{FF2B5EF4-FFF2-40B4-BE49-F238E27FC236}">
                    <a16:creationId xmlns:a16="http://schemas.microsoft.com/office/drawing/2014/main" id="{9854133D-7F37-4F69-B03B-68EF78034A12}"/>
                  </a:ext>
                </a:extLst>
              </p:cNvPr>
              <p:cNvSpPr txBox="1">
                <a:spLocks noRot="1" noChangeAspect="1" noMove="1" noResize="1" noEditPoints="1" noAdjustHandles="1" noChangeArrowheads="1" noChangeShapeType="1" noTextEdit="1"/>
              </p:cNvSpPr>
              <p:nvPr/>
            </p:nvSpPr>
            <p:spPr>
              <a:xfrm>
                <a:off x="4331220" y="3557635"/>
                <a:ext cx="2098702" cy="478272"/>
              </a:xfrm>
              <a:prstGeom prst="rect">
                <a:avLst/>
              </a:prstGeom>
              <a:blipFill>
                <a:blip r:embed="rId5"/>
                <a:stretch>
                  <a:fillRect l="-291" t="-1282" b="-1282"/>
                </a:stretch>
              </a:blipFill>
            </p:spPr>
            <p:txBody>
              <a:bodyPr/>
              <a:lstStyle/>
              <a:p>
                <a:r>
                  <a:rPr lang="en-GB">
                    <a:noFill/>
                  </a:rPr>
                  <a:t> </a:t>
                </a:r>
              </a:p>
            </p:txBody>
          </p:sp>
        </mc:Fallback>
      </mc:AlternateContent>
      <p:sp>
        <p:nvSpPr>
          <p:cNvPr id="7" name="Rectángulo 6">
            <a:extLst>
              <a:ext uri="{FF2B5EF4-FFF2-40B4-BE49-F238E27FC236}">
                <a16:creationId xmlns:a16="http://schemas.microsoft.com/office/drawing/2014/main" id="{1DF0A945-7C2D-4066-8E8C-B638BA909DEC}"/>
              </a:ext>
            </a:extLst>
          </p:cNvPr>
          <p:cNvSpPr/>
          <p:nvPr/>
        </p:nvSpPr>
        <p:spPr>
          <a:xfrm>
            <a:off x="3193268" y="1075958"/>
            <a:ext cx="2781669" cy="548656"/>
          </a:xfrm>
          <a:prstGeom prst="rect">
            <a:avLst/>
          </a:prstGeom>
          <a:solidFill>
            <a:srgbClr val="494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err="1">
                <a:solidFill>
                  <a:schemeClr val="bg1"/>
                </a:solidFill>
                <a:latin typeface="Think Big" panose="02000500000000000000" pitchFamily="2" charset="0"/>
              </a:rPr>
              <a:t>Class</a:t>
            </a:r>
            <a:r>
              <a:rPr lang="es-ES" sz="2800" b="1" dirty="0">
                <a:solidFill>
                  <a:schemeClr val="bg1"/>
                </a:solidFill>
                <a:latin typeface="Think Big" panose="02000500000000000000" pitchFamily="2" charset="0"/>
              </a:rPr>
              <a:t> Coordenada</a:t>
            </a:r>
            <a:endParaRPr lang="en-GB" sz="2800" b="1" dirty="0">
              <a:solidFill>
                <a:schemeClr val="bg1"/>
              </a:solidFill>
              <a:latin typeface="Think Big" panose="02000500000000000000" pitchFamily="2" charset="0"/>
            </a:endParaRPr>
          </a:p>
        </p:txBody>
      </p:sp>
      <p:cxnSp>
        <p:nvCxnSpPr>
          <p:cNvPr id="8" name="Conector recto de flecha 7">
            <a:extLst>
              <a:ext uri="{FF2B5EF4-FFF2-40B4-BE49-F238E27FC236}">
                <a16:creationId xmlns:a16="http://schemas.microsoft.com/office/drawing/2014/main" id="{8FFCFCFE-EF45-4CC2-AAD6-A22B0094D22E}"/>
              </a:ext>
            </a:extLst>
          </p:cNvPr>
          <p:cNvCxnSpPr/>
          <p:nvPr/>
        </p:nvCxnSpPr>
        <p:spPr>
          <a:xfrm>
            <a:off x="3193268" y="3650057"/>
            <a:ext cx="1089779" cy="0"/>
          </a:xfrm>
          <a:prstGeom prst="straightConnector1">
            <a:avLst/>
          </a:prstGeom>
          <a:ln w="19050">
            <a:solidFill>
              <a:srgbClr val="FFE699"/>
            </a:solidFill>
            <a:tailEnd type="triangle"/>
          </a:ln>
        </p:spPr>
        <p:style>
          <a:lnRef idx="1">
            <a:schemeClr val="accent1"/>
          </a:lnRef>
          <a:fillRef idx="0">
            <a:schemeClr val="accent1"/>
          </a:fillRef>
          <a:effectRef idx="0">
            <a:schemeClr val="accent1"/>
          </a:effectRef>
          <a:fontRef idx="minor">
            <a:schemeClr val="tx1"/>
          </a:fontRef>
        </p:style>
      </p:cxnSp>
      <p:sp>
        <p:nvSpPr>
          <p:cNvPr id="10" name="Abrir llave 9">
            <a:extLst>
              <a:ext uri="{FF2B5EF4-FFF2-40B4-BE49-F238E27FC236}">
                <a16:creationId xmlns:a16="http://schemas.microsoft.com/office/drawing/2014/main" id="{6C6D62F6-34D4-442E-BE73-0A943B818D64}"/>
              </a:ext>
            </a:extLst>
          </p:cNvPr>
          <p:cNvSpPr/>
          <p:nvPr/>
        </p:nvSpPr>
        <p:spPr>
          <a:xfrm flipH="1">
            <a:off x="4450752" y="4308866"/>
            <a:ext cx="266700" cy="1623060"/>
          </a:xfrm>
          <a:prstGeom prst="leftBrace">
            <a:avLst>
              <a:gd name="adj1" fmla="val 8333"/>
              <a:gd name="adj2" fmla="val 71283"/>
            </a:avLst>
          </a:prstGeom>
          <a:ln w="28575">
            <a:solidFill>
              <a:srgbClr val="FFE6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CuadroTexto 10">
            <a:extLst>
              <a:ext uri="{FF2B5EF4-FFF2-40B4-BE49-F238E27FC236}">
                <a16:creationId xmlns:a16="http://schemas.microsoft.com/office/drawing/2014/main" id="{83846EF4-1631-4CD3-BB95-FFD27BD57B8C}"/>
              </a:ext>
            </a:extLst>
          </p:cNvPr>
          <p:cNvSpPr txBox="1"/>
          <p:nvPr/>
        </p:nvSpPr>
        <p:spPr>
          <a:xfrm>
            <a:off x="4766894" y="5285595"/>
            <a:ext cx="2098702" cy="646331"/>
          </a:xfrm>
          <a:prstGeom prst="rect">
            <a:avLst/>
          </a:prstGeom>
          <a:noFill/>
        </p:spPr>
        <p:txBody>
          <a:bodyPr wrap="square" rtlCol="0">
            <a:spAutoFit/>
          </a:bodyPr>
          <a:lstStyle/>
          <a:p>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consider</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that</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two</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Coordinates</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are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same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if</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their</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x and y are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equal</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a:t>
            </a:r>
            <a:endParaRPr lang="es-ES" sz="1200" dirty="0">
              <a:solidFill>
                <a:srgbClr val="007DFE"/>
              </a:solidFill>
              <a:latin typeface="Bahnschrift" panose="020B0502040204020203" pitchFamily="34" charset="0"/>
              <a:ea typeface="CreamShoes" panose="02000603000000000000" pitchFamily="2" charset="0"/>
            </a:endParaRPr>
          </a:p>
        </p:txBody>
      </p:sp>
      <p:pic>
        <p:nvPicPr>
          <p:cNvPr id="20" name="Imagen 19">
            <a:extLst>
              <a:ext uri="{FF2B5EF4-FFF2-40B4-BE49-F238E27FC236}">
                <a16:creationId xmlns:a16="http://schemas.microsoft.com/office/drawing/2014/main" id="{65A67073-8958-45C6-A957-1B4DA81F1922}"/>
              </a:ext>
            </a:extLst>
          </p:cNvPr>
          <p:cNvPicPr>
            <a:picLocks noChangeAspect="1"/>
          </p:cNvPicPr>
          <p:nvPr/>
        </p:nvPicPr>
        <p:blipFill>
          <a:blip r:embed="rId6"/>
          <a:stretch>
            <a:fillRect/>
          </a:stretch>
        </p:blipFill>
        <p:spPr>
          <a:xfrm>
            <a:off x="6465334" y="1205037"/>
            <a:ext cx="5098440" cy="3873124"/>
          </a:xfrm>
          <a:prstGeom prst="rect">
            <a:avLst/>
          </a:prstGeom>
        </p:spPr>
      </p:pic>
      <p:sp>
        <p:nvSpPr>
          <p:cNvPr id="21" name="Rectángulo 20">
            <a:extLst>
              <a:ext uri="{FF2B5EF4-FFF2-40B4-BE49-F238E27FC236}">
                <a16:creationId xmlns:a16="http://schemas.microsoft.com/office/drawing/2014/main" id="{4E990684-E332-430E-8104-92669725C6BA}"/>
              </a:ext>
            </a:extLst>
          </p:cNvPr>
          <p:cNvSpPr/>
          <p:nvPr/>
        </p:nvSpPr>
        <p:spPr>
          <a:xfrm>
            <a:off x="8799075" y="1188337"/>
            <a:ext cx="2781669" cy="548656"/>
          </a:xfrm>
          <a:prstGeom prst="rect">
            <a:avLst/>
          </a:prstGeom>
          <a:solidFill>
            <a:srgbClr val="494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err="1">
                <a:solidFill>
                  <a:schemeClr val="bg1"/>
                </a:solidFill>
                <a:latin typeface="Think Big" panose="02000500000000000000" pitchFamily="2" charset="0"/>
              </a:rPr>
              <a:t>Class</a:t>
            </a:r>
            <a:r>
              <a:rPr lang="es-ES" sz="2800" b="1" dirty="0">
                <a:solidFill>
                  <a:schemeClr val="bg1"/>
                </a:solidFill>
                <a:latin typeface="Think Big" panose="02000500000000000000" pitchFamily="2" charset="0"/>
              </a:rPr>
              <a:t> </a:t>
            </a:r>
            <a:r>
              <a:rPr lang="es-ES" sz="2800" b="1" dirty="0" err="1">
                <a:solidFill>
                  <a:schemeClr val="bg1"/>
                </a:solidFill>
                <a:latin typeface="Think Big" panose="02000500000000000000" pitchFamily="2" charset="0"/>
              </a:rPr>
              <a:t>initialize</a:t>
            </a:r>
            <a:endParaRPr lang="en-GB" sz="2800" b="1" dirty="0">
              <a:solidFill>
                <a:schemeClr val="bg1"/>
              </a:solidFill>
              <a:latin typeface="Think Big" panose="02000500000000000000" pitchFamily="2" charset="0"/>
            </a:endParaRPr>
          </a:p>
        </p:txBody>
      </p:sp>
      <p:sp>
        <p:nvSpPr>
          <p:cNvPr id="24" name="CuadroTexto 23">
            <a:extLst>
              <a:ext uri="{FF2B5EF4-FFF2-40B4-BE49-F238E27FC236}">
                <a16:creationId xmlns:a16="http://schemas.microsoft.com/office/drawing/2014/main" id="{5CEAA3E6-FF50-4D8F-8462-1EC2B7D0BF2C}"/>
              </a:ext>
            </a:extLst>
          </p:cNvPr>
          <p:cNvSpPr txBox="1"/>
          <p:nvPr/>
        </p:nvSpPr>
        <p:spPr>
          <a:xfrm>
            <a:off x="8663681" y="2190734"/>
            <a:ext cx="2098702" cy="646331"/>
          </a:xfrm>
          <a:prstGeom prst="rect">
            <a:avLst/>
          </a:prstGeom>
          <a:noFill/>
        </p:spPr>
        <p:txBody>
          <a:bodyPr wrap="square" rtlCol="0">
            <a:spAutoFit/>
          </a:bodyPr>
          <a:lstStyle/>
          <a:p>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To</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initialize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need</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maze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initial</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coordinate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and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goal</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coordinate</a:t>
            </a:r>
            <a:endParaRPr lang="es-ES" sz="1200" dirty="0">
              <a:solidFill>
                <a:srgbClr val="007DFE"/>
              </a:solidFill>
              <a:latin typeface="Bahnschrift" panose="020B0502040204020203" pitchFamily="34" charset="0"/>
              <a:ea typeface="CreamShoes" panose="02000603000000000000" pitchFamily="2" charset="0"/>
            </a:endParaRPr>
          </a:p>
        </p:txBody>
      </p:sp>
      <p:sp>
        <p:nvSpPr>
          <p:cNvPr id="25" name="Abrir llave 24">
            <a:extLst>
              <a:ext uri="{FF2B5EF4-FFF2-40B4-BE49-F238E27FC236}">
                <a16:creationId xmlns:a16="http://schemas.microsoft.com/office/drawing/2014/main" id="{6A1F5040-1D52-4581-866E-2FFEB39043BC}"/>
              </a:ext>
            </a:extLst>
          </p:cNvPr>
          <p:cNvSpPr/>
          <p:nvPr/>
        </p:nvSpPr>
        <p:spPr>
          <a:xfrm flipH="1">
            <a:off x="8432738" y="2256280"/>
            <a:ext cx="200222" cy="515237"/>
          </a:xfrm>
          <a:prstGeom prst="leftBrace">
            <a:avLst>
              <a:gd name="adj1" fmla="val 8333"/>
              <a:gd name="adj2" fmla="val 46141"/>
            </a:avLst>
          </a:prstGeom>
          <a:ln w="28575">
            <a:solidFill>
              <a:srgbClr val="FFE6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00391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B204C765-0EEB-4882-B9BF-83B8F73F956F}"/>
              </a:ext>
            </a:extLst>
          </p:cNvPr>
          <p:cNvPicPr>
            <a:picLocks noChangeAspect="1"/>
          </p:cNvPicPr>
          <p:nvPr/>
        </p:nvPicPr>
        <p:blipFill rotWithShape="1">
          <a:blip r:embed="rId2"/>
          <a:srcRect t="21110"/>
          <a:stretch/>
        </p:blipFill>
        <p:spPr>
          <a:xfrm>
            <a:off x="2968723" y="1590133"/>
            <a:ext cx="5420881" cy="5140202"/>
          </a:xfrm>
          <a:prstGeom prst="rect">
            <a:avLst/>
          </a:prstGeom>
        </p:spPr>
      </p:pic>
      <p:pic>
        <p:nvPicPr>
          <p:cNvPr id="3" name="Imagen 2">
            <a:extLst>
              <a:ext uri="{FF2B5EF4-FFF2-40B4-BE49-F238E27FC236}">
                <a16:creationId xmlns:a16="http://schemas.microsoft.com/office/drawing/2014/main" id="{63FA9460-635D-4303-97F3-8D976B713ED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6522" b="95894" l="7075" r="98853">
                        <a14:foregroundMark x1="26004" y1="6522" x2="35564" y2="6763"/>
                        <a14:foregroundMark x1="49331" y1="60870" x2="68260" y2="72947"/>
                        <a14:foregroundMark x1="68260" y1="72947" x2="94073" y2="80193"/>
                        <a14:foregroundMark x1="7266" y1="35507" x2="7075" y2="35990"/>
                        <a14:foregroundMark x1="68642" y1="90338" x2="74952" y2="92512"/>
                        <a14:foregroundMark x1="74570" y1="96135" x2="74570" y2="96135"/>
                        <a14:foregroundMark x1="98853" y1="84541" x2="98853" y2="75604"/>
                      </a14:backgroundRemoval>
                    </a14:imgEffect>
                  </a14:imgLayer>
                </a14:imgProps>
              </a:ext>
            </a:extLst>
          </a:blip>
          <a:stretch>
            <a:fillRect/>
          </a:stretch>
        </p:blipFill>
        <p:spPr>
          <a:xfrm>
            <a:off x="10942320" y="0"/>
            <a:ext cx="1249680" cy="989230"/>
          </a:xfrm>
          <a:prstGeom prst="rect">
            <a:avLst/>
          </a:prstGeom>
          <a:effectLst>
            <a:outerShdw blurRad="50800" dist="38100" dir="5400000" algn="t" rotWithShape="0">
              <a:prstClr val="black">
                <a:alpha val="40000"/>
              </a:prstClr>
            </a:outerShdw>
          </a:effectLst>
        </p:spPr>
      </p:pic>
      <p:sp>
        <p:nvSpPr>
          <p:cNvPr id="4" name="Título 1">
            <a:extLst>
              <a:ext uri="{FF2B5EF4-FFF2-40B4-BE49-F238E27FC236}">
                <a16:creationId xmlns:a16="http://schemas.microsoft.com/office/drawing/2014/main" id="{EB36CB53-647B-4871-8F4C-CA04FEA84B31}"/>
              </a:ext>
            </a:extLst>
          </p:cNvPr>
          <p:cNvSpPr txBox="1">
            <a:spLocks/>
          </p:cNvSpPr>
          <p:nvPr/>
        </p:nvSpPr>
        <p:spPr>
          <a:xfrm>
            <a:off x="255878" y="264570"/>
            <a:ext cx="10823454" cy="1325563"/>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7200" b="1" dirty="0" err="1">
                <a:solidFill>
                  <a:schemeClr val="accent4">
                    <a:lumMod val="40000"/>
                    <a:lumOff val="60000"/>
                  </a:schemeClr>
                </a:solidFill>
                <a:latin typeface="Think Big" panose="02000500000000000000" pitchFamily="2" charset="0"/>
                <a:ea typeface="+mn-ea"/>
                <a:cs typeface="+mn-cs"/>
              </a:rPr>
              <a:t>Structure</a:t>
            </a:r>
            <a:r>
              <a:rPr lang="es-ES" sz="7200" b="1" dirty="0">
                <a:solidFill>
                  <a:schemeClr val="accent4">
                    <a:lumMod val="40000"/>
                    <a:lumOff val="60000"/>
                  </a:schemeClr>
                </a:solidFill>
                <a:latin typeface="Think Big" panose="02000500000000000000" pitchFamily="2" charset="0"/>
                <a:ea typeface="+mn-ea"/>
                <a:cs typeface="+mn-cs"/>
              </a:rPr>
              <a:t> </a:t>
            </a:r>
            <a:r>
              <a:rPr lang="es-ES" sz="7200" b="1" dirty="0" err="1">
                <a:solidFill>
                  <a:schemeClr val="accent4">
                    <a:lumMod val="40000"/>
                    <a:lumOff val="60000"/>
                  </a:schemeClr>
                </a:solidFill>
                <a:latin typeface="Think Big" panose="02000500000000000000" pitchFamily="2" charset="0"/>
                <a:ea typeface="+mn-ea"/>
                <a:cs typeface="+mn-cs"/>
              </a:rPr>
              <a:t>of</a:t>
            </a:r>
            <a:r>
              <a:rPr lang="es-ES" sz="7200" b="1" dirty="0">
                <a:solidFill>
                  <a:schemeClr val="accent4">
                    <a:lumMod val="40000"/>
                    <a:lumOff val="60000"/>
                  </a:schemeClr>
                </a:solidFill>
                <a:latin typeface="Think Big" panose="02000500000000000000" pitchFamily="2" charset="0"/>
                <a:ea typeface="+mn-ea"/>
                <a:cs typeface="+mn-cs"/>
              </a:rPr>
              <a:t> </a:t>
            </a:r>
            <a:r>
              <a:rPr lang="es-ES" sz="7200" b="1" dirty="0" err="1">
                <a:solidFill>
                  <a:schemeClr val="accent4">
                    <a:lumMod val="40000"/>
                    <a:lumOff val="60000"/>
                  </a:schemeClr>
                </a:solidFill>
                <a:latin typeface="Think Big" panose="02000500000000000000" pitchFamily="2" charset="0"/>
                <a:ea typeface="+mn-ea"/>
                <a:cs typeface="+mn-cs"/>
              </a:rPr>
              <a:t>the</a:t>
            </a:r>
            <a:r>
              <a:rPr lang="es-ES" sz="7200" b="1" dirty="0">
                <a:solidFill>
                  <a:schemeClr val="accent4">
                    <a:lumMod val="40000"/>
                    <a:lumOff val="60000"/>
                  </a:schemeClr>
                </a:solidFill>
                <a:latin typeface="Think Big" panose="02000500000000000000" pitchFamily="2" charset="0"/>
                <a:ea typeface="+mn-ea"/>
                <a:cs typeface="+mn-cs"/>
              </a:rPr>
              <a:t> </a:t>
            </a:r>
            <a:r>
              <a:rPr lang="es-ES" sz="7200" b="1" dirty="0" err="1">
                <a:solidFill>
                  <a:schemeClr val="accent4">
                    <a:lumMod val="40000"/>
                    <a:lumOff val="60000"/>
                  </a:schemeClr>
                </a:solidFill>
                <a:latin typeface="Think Big" panose="02000500000000000000" pitchFamily="2" charset="0"/>
                <a:ea typeface="+mn-ea"/>
                <a:cs typeface="+mn-cs"/>
              </a:rPr>
              <a:t>application</a:t>
            </a:r>
            <a:r>
              <a:rPr lang="es-ES" sz="7200" b="1" dirty="0">
                <a:solidFill>
                  <a:schemeClr val="accent4">
                    <a:lumMod val="40000"/>
                    <a:lumOff val="60000"/>
                  </a:schemeClr>
                </a:solidFill>
                <a:latin typeface="Think Big" panose="02000500000000000000" pitchFamily="2" charset="0"/>
                <a:ea typeface="+mn-ea"/>
                <a:cs typeface="+mn-cs"/>
              </a:rPr>
              <a:t>, </a:t>
            </a:r>
            <a:r>
              <a:rPr lang="es-ES" sz="7200" b="1" dirty="0" err="1">
                <a:solidFill>
                  <a:schemeClr val="accent4">
                    <a:lumMod val="40000"/>
                    <a:lumOff val="60000"/>
                  </a:schemeClr>
                </a:solidFill>
                <a:latin typeface="Think Big" panose="02000500000000000000" pitchFamily="2" charset="0"/>
                <a:ea typeface="+mn-ea"/>
                <a:cs typeface="+mn-cs"/>
              </a:rPr>
              <a:t>design</a:t>
            </a:r>
            <a:r>
              <a:rPr lang="es-ES" sz="7200" b="1" dirty="0">
                <a:solidFill>
                  <a:schemeClr val="accent4">
                    <a:lumMod val="40000"/>
                    <a:lumOff val="60000"/>
                  </a:schemeClr>
                </a:solidFill>
                <a:latin typeface="Think Big" panose="02000500000000000000" pitchFamily="2" charset="0"/>
                <a:ea typeface="+mn-ea"/>
                <a:cs typeface="+mn-cs"/>
              </a:rPr>
              <a:t> </a:t>
            </a:r>
            <a:r>
              <a:rPr lang="en-GB" sz="7200" b="1" dirty="0">
                <a:solidFill>
                  <a:schemeClr val="accent4">
                    <a:lumMod val="40000"/>
                    <a:lumOff val="60000"/>
                  </a:schemeClr>
                </a:solidFill>
                <a:latin typeface="Think Big" panose="02000500000000000000" pitchFamily="2" charset="0"/>
                <a:ea typeface="+mn-ea"/>
                <a:cs typeface="+mn-cs"/>
              </a:rPr>
              <a:t>choices </a:t>
            </a:r>
            <a:endParaRPr lang="es-ES" sz="7200" b="1" dirty="0">
              <a:solidFill>
                <a:schemeClr val="accent4">
                  <a:lumMod val="40000"/>
                  <a:lumOff val="60000"/>
                </a:schemeClr>
              </a:solidFill>
              <a:latin typeface="Think Big" panose="02000500000000000000" pitchFamily="2" charset="0"/>
              <a:ea typeface="+mn-ea"/>
              <a:cs typeface="+mn-cs"/>
            </a:endParaRPr>
          </a:p>
        </p:txBody>
      </p:sp>
      <p:sp>
        <p:nvSpPr>
          <p:cNvPr id="7" name="Rectángulo 6">
            <a:extLst>
              <a:ext uri="{FF2B5EF4-FFF2-40B4-BE49-F238E27FC236}">
                <a16:creationId xmlns:a16="http://schemas.microsoft.com/office/drawing/2014/main" id="{1DF0A945-7C2D-4066-8E8C-B638BA909DEC}"/>
              </a:ext>
            </a:extLst>
          </p:cNvPr>
          <p:cNvSpPr/>
          <p:nvPr/>
        </p:nvSpPr>
        <p:spPr>
          <a:xfrm>
            <a:off x="5936468" y="1209123"/>
            <a:ext cx="2781669" cy="548656"/>
          </a:xfrm>
          <a:prstGeom prst="rect">
            <a:avLst/>
          </a:prstGeom>
          <a:solidFill>
            <a:srgbClr val="494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err="1">
                <a:solidFill>
                  <a:schemeClr val="bg1"/>
                </a:solidFill>
                <a:latin typeface="Think Big" panose="02000500000000000000" pitchFamily="2" charset="0"/>
              </a:rPr>
              <a:t>Class</a:t>
            </a:r>
            <a:r>
              <a:rPr lang="es-ES" sz="2800" b="1" dirty="0">
                <a:solidFill>
                  <a:schemeClr val="bg1"/>
                </a:solidFill>
                <a:latin typeface="Think Big" panose="02000500000000000000" pitchFamily="2" charset="0"/>
              </a:rPr>
              <a:t> </a:t>
            </a:r>
            <a:r>
              <a:rPr lang="es-ES" sz="2800" b="1" dirty="0" err="1">
                <a:solidFill>
                  <a:schemeClr val="bg1"/>
                </a:solidFill>
                <a:latin typeface="Think Big" panose="02000500000000000000" pitchFamily="2" charset="0"/>
              </a:rPr>
              <a:t>main</a:t>
            </a:r>
            <a:endParaRPr lang="en-GB" sz="2800" b="1" dirty="0">
              <a:solidFill>
                <a:schemeClr val="bg1"/>
              </a:solidFill>
              <a:latin typeface="Think Big" panose="02000500000000000000" pitchFamily="2" charset="0"/>
            </a:endParaRPr>
          </a:p>
        </p:txBody>
      </p:sp>
      <p:cxnSp>
        <p:nvCxnSpPr>
          <p:cNvPr id="8" name="Conector recto de flecha 7">
            <a:extLst>
              <a:ext uri="{FF2B5EF4-FFF2-40B4-BE49-F238E27FC236}">
                <a16:creationId xmlns:a16="http://schemas.microsoft.com/office/drawing/2014/main" id="{65A0F87A-2FDC-476D-B210-22C5C87FB0F4}"/>
              </a:ext>
            </a:extLst>
          </p:cNvPr>
          <p:cNvCxnSpPr/>
          <p:nvPr/>
        </p:nvCxnSpPr>
        <p:spPr>
          <a:xfrm>
            <a:off x="1878944" y="2619611"/>
            <a:ext cx="1089779" cy="0"/>
          </a:xfrm>
          <a:prstGeom prst="straightConnector1">
            <a:avLst/>
          </a:prstGeom>
          <a:ln w="19050">
            <a:solidFill>
              <a:srgbClr val="FFE699"/>
            </a:solidFill>
            <a:tailEnd type="triangle"/>
          </a:ln>
        </p:spPr>
        <p:style>
          <a:lnRef idx="1">
            <a:schemeClr val="accent1"/>
          </a:lnRef>
          <a:fillRef idx="0">
            <a:schemeClr val="accent1"/>
          </a:fillRef>
          <a:effectRef idx="0">
            <a:schemeClr val="accent1"/>
          </a:effectRef>
          <a:fontRef idx="minor">
            <a:schemeClr val="tx1"/>
          </a:fontRef>
        </p:style>
      </p:cxnSp>
      <p:sp>
        <p:nvSpPr>
          <p:cNvPr id="9" name="Abrir llave 8">
            <a:extLst>
              <a:ext uri="{FF2B5EF4-FFF2-40B4-BE49-F238E27FC236}">
                <a16:creationId xmlns:a16="http://schemas.microsoft.com/office/drawing/2014/main" id="{AB0DB572-37F2-4273-9DF0-12B42E453C8F}"/>
              </a:ext>
            </a:extLst>
          </p:cNvPr>
          <p:cNvSpPr/>
          <p:nvPr/>
        </p:nvSpPr>
        <p:spPr>
          <a:xfrm>
            <a:off x="3131973" y="2183907"/>
            <a:ext cx="157194" cy="843372"/>
          </a:xfrm>
          <a:prstGeom prst="leftBrace">
            <a:avLst>
              <a:gd name="adj1" fmla="val 18319"/>
              <a:gd name="adj2" fmla="val 50000"/>
            </a:avLst>
          </a:prstGeom>
          <a:ln w="28575">
            <a:solidFill>
              <a:srgbClr val="FFE6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CuadroTexto 9">
            <a:extLst>
              <a:ext uri="{FF2B5EF4-FFF2-40B4-BE49-F238E27FC236}">
                <a16:creationId xmlns:a16="http://schemas.microsoft.com/office/drawing/2014/main" id="{B090D1BF-03B2-45C3-85D6-772B72B20619}"/>
              </a:ext>
            </a:extLst>
          </p:cNvPr>
          <p:cNvSpPr txBox="1"/>
          <p:nvPr/>
        </p:nvSpPr>
        <p:spPr>
          <a:xfrm>
            <a:off x="541488" y="1959262"/>
            <a:ext cx="2098702" cy="646331"/>
          </a:xfrm>
          <a:prstGeom prst="rect">
            <a:avLst/>
          </a:prstGeom>
          <a:noFill/>
        </p:spPr>
        <p:txBody>
          <a:bodyPr wrap="square" rtlCol="0">
            <a:spAutoFit/>
          </a:bodyPr>
          <a:lstStyle/>
          <a:p>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create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an</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empty</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maze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60x80 and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initialize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by</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using</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function</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maze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a:t>
            </a:r>
            <a:endParaRPr lang="es-ES" sz="1200" dirty="0">
              <a:solidFill>
                <a:srgbClr val="007DFE"/>
              </a:solidFill>
              <a:latin typeface="Bahnschrift" panose="020B0502040204020203" pitchFamily="34" charset="0"/>
              <a:ea typeface="CreamShoes" panose="02000603000000000000" pitchFamily="2" charset="0"/>
            </a:endParaRPr>
          </a:p>
        </p:txBody>
      </p:sp>
      <p:pic>
        <p:nvPicPr>
          <p:cNvPr id="12" name="Imagen 11">
            <a:extLst>
              <a:ext uri="{FF2B5EF4-FFF2-40B4-BE49-F238E27FC236}">
                <a16:creationId xmlns:a16="http://schemas.microsoft.com/office/drawing/2014/main" id="{114CF3D1-9692-454D-A3EC-768E53F1C9EE}"/>
              </a:ext>
            </a:extLst>
          </p:cNvPr>
          <p:cNvPicPr>
            <a:picLocks noChangeAspect="1"/>
          </p:cNvPicPr>
          <p:nvPr/>
        </p:nvPicPr>
        <p:blipFill>
          <a:blip r:embed="rId5"/>
          <a:stretch>
            <a:fillRect/>
          </a:stretch>
        </p:blipFill>
        <p:spPr>
          <a:xfrm>
            <a:off x="6997543" y="4874831"/>
            <a:ext cx="4671229" cy="1718599"/>
          </a:xfrm>
          <a:prstGeom prst="rect">
            <a:avLst/>
          </a:prstGeom>
        </p:spPr>
      </p:pic>
      <p:cxnSp>
        <p:nvCxnSpPr>
          <p:cNvPr id="13" name="Conector recto de flecha 12">
            <a:extLst>
              <a:ext uri="{FF2B5EF4-FFF2-40B4-BE49-F238E27FC236}">
                <a16:creationId xmlns:a16="http://schemas.microsoft.com/office/drawing/2014/main" id="{A14BA8E7-8E2E-446B-9685-78B47759E719}"/>
              </a:ext>
            </a:extLst>
          </p:cNvPr>
          <p:cNvCxnSpPr>
            <a:cxnSpLocks/>
          </p:cNvCxnSpPr>
          <p:nvPr/>
        </p:nvCxnSpPr>
        <p:spPr>
          <a:xfrm>
            <a:off x="5697821" y="2479048"/>
            <a:ext cx="6393565" cy="0"/>
          </a:xfrm>
          <a:prstGeom prst="straightConnector1">
            <a:avLst/>
          </a:prstGeom>
          <a:ln w="19050">
            <a:solidFill>
              <a:srgbClr val="FFE699"/>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6FE2A292-FE80-4ACA-B1C5-495DCDBA7240}"/>
              </a:ext>
            </a:extLst>
          </p:cNvPr>
          <p:cNvCxnSpPr>
            <a:cxnSpLocks/>
          </p:cNvCxnSpPr>
          <p:nvPr/>
        </p:nvCxnSpPr>
        <p:spPr>
          <a:xfrm>
            <a:off x="7483712" y="3172986"/>
            <a:ext cx="4607674" cy="0"/>
          </a:xfrm>
          <a:prstGeom prst="straightConnector1">
            <a:avLst/>
          </a:prstGeom>
          <a:ln w="19050">
            <a:solidFill>
              <a:srgbClr val="FFE69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6614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3FA9460-635D-4303-97F3-8D976B713ED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522" b="95894" l="7075" r="98853">
                        <a14:foregroundMark x1="26004" y1="6522" x2="35564" y2="6763"/>
                        <a14:foregroundMark x1="49331" y1="60870" x2="68260" y2="72947"/>
                        <a14:foregroundMark x1="68260" y1="72947" x2="94073" y2="80193"/>
                        <a14:foregroundMark x1="7266" y1="35507" x2="7075" y2="35990"/>
                        <a14:foregroundMark x1="68642" y1="90338" x2="74952" y2="92512"/>
                        <a14:foregroundMark x1="74570" y1="96135" x2="74570" y2="96135"/>
                        <a14:foregroundMark x1="98853" y1="84541" x2="98853" y2="75604"/>
                      </a14:backgroundRemoval>
                    </a14:imgEffect>
                  </a14:imgLayer>
                </a14:imgProps>
              </a:ext>
            </a:extLst>
          </a:blip>
          <a:stretch>
            <a:fillRect/>
          </a:stretch>
        </p:blipFill>
        <p:spPr>
          <a:xfrm>
            <a:off x="10942320" y="0"/>
            <a:ext cx="1249680" cy="989230"/>
          </a:xfrm>
          <a:prstGeom prst="rect">
            <a:avLst/>
          </a:prstGeom>
          <a:effectLst>
            <a:outerShdw blurRad="50800" dist="38100" dir="5400000" algn="t" rotWithShape="0">
              <a:prstClr val="black">
                <a:alpha val="40000"/>
              </a:prstClr>
            </a:outerShdw>
          </a:effectLst>
        </p:spPr>
      </p:pic>
      <p:sp>
        <p:nvSpPr>
          <p:cNvPr id="4" name="Título 1">
            <a:extLst>
              <a:ext uri="{FF2B5EF4-FFF2-40B4-BE49-F238E27FC236}">
                <a16:creationId xmlns:a16="http://schemas.microsoft.com/office/drawing/2014/main" id="{EB36CB53-647B-4871-8F4C-CA04FEA84B31}"/>
              </a:ext>
            </a:extLst>
          </p:cNvPr>
          <p:cNvSpPr txBox="1">
            <a:spLocks/>
          </p:cNvSpPr>
          <p:nvPr/>
        </p:nvSpPr>
        <p:spPr>
          <a:xfrm>
            <a:off x="255878" y="264570"/>
            <a:ext cx="10823454" cy="1325563"/>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7200" b="1" dirty="0" err="1">
                <a:solidFill>
                  <a:schemeClr val="accent4">
                    <a:lumMod val="40000"/>
                    <a:lumOff val="60000"/>
                  </a:schemeClr>
                </a:solidFill>
                <a:latin typeface="Think Big" panose="02000500000000000000" pitchFamily="2" charset="0"/>
                <a:ea typeface="+mn-ea"/>
                <a:cs typeface="+mn-cs"/>
              </a:rPr>
              <a:t>Structure</a:t>
            </a:r>
            <a:r>
              <a:rPr lang="es-ES" sz="7200" b="1" dirty="0">
                <a:solidFill>
                  <a:schemeClr val="accent4">
                    <a:lumMod val="40000"/>
                    <a:lumOff val="60000"/>
                  </a:schemeClr>
                </a:solidFill>
                <a:latin typeface="Think Big" panose="02000500000000000000" pitchFamily="2" charset="0"/>
                <a:ea typeface="+mn-ea"/>
                <a:cs typeface="+mn-cs"/>
              </a:rPr>
              <a:t> </a:t>
            </a:r>
            <a:r>
              <a:rPr lang="es-ES" sz="7200" b="1" dirty="0" err="1">
                <a:solidFill>
                  <a:schemeClr val="accent4">
                    <a:lumMod val="40000"/>
                    <a:lumOff val="60000"/>
                  </a:schemeClr>
                </a:solidFill>
                <a:latin typeface="Think Big" panose="02000500000000000000" pitchFamily="2" charset="0"/>
                <a:ea typeface="+mn-ea"/>
                <a:cs typeface="+mn-cs"/>
              </a:rPr>
              <a:t>of</a:t>
            </a:r>
            <a:r>
              <a:rPr lang="es-ES" sz="7200" b="1" dirty="0">
                <a:solidFill>
                  <a:schemeClr val="accent4">
                    <a:lumMod val="40000"/>
                    <a:lumOff val="60000"/>
                  </a:schemeClr>
                </a:solidFill>
                <a:latin typeface="Think Big" panose="02000500000000000000" pitchFamily="2" charset="0"/>
                <a:ea typeface="+mn-ea"/>
                <a:cs typeface="+mn-cs"/>
              </a:rPr>
              <a:t> </a:t>
            </a:r>
            <a:r>
              <a:rPr lang="es-ES" sz="7200" b="1" dirty="0" err="1">
                <a:solidFill>
                  <a:schemeClr val="accent4">
                    <a:lumMod val="40000"/>
                    <a:lumOff val="60000"/>
                  </a:schemeClr>
                </a:solidFill>
                <a:latin typeface="Think Big" panose="02000500000000000000" pitchFamily="2" charset="0"/>
                <a:ea typeface="+mn-ea"/>
                <a:cs typeface="+mn-cs"/>
              </a:rPr>
              <a:t>the</a:t>
            </a:r>
            <a:r>
              <a:rPr lang="es-ES" sz="7200" b="1" dirty="0">
                <a:solidFill>
                  <a:schemeClr val="accent4">
                    <a:lumMod val="40000"/>
                    <a:lumOff val="60000"/>
                  </a:schemeClr>
                </a:solidFill>
                <a:latin typeface="Think Big" panose="02000500000000000000" pitchFamily="2" charset="0"/>
                <a:ea typeface="+mn-ea"/>
                <a:cs typeface="+mn-cs"/>
              </a:rPr>
              <a:t> </a:t>
            </a:r>
            <a:r>
              <a:rPr lang="es-ES" sz="7200" b="1" dirty="0" err="1">
                <a:solidFill>
                  <a:schemeClr val="accent4">
                    <a:lumMod val="40000"/>
                    <a:lumOff val="60000"/>
                  </a:schemeClr>
                </a:solidFill>
                <a:latin typeface="Think Big" panose="02000500000000000000" pitchFamily="2" charset="0"/>
                <a:ea typeface="+mn-ea"/>
                <a:cs typeface="+mn-cs"/>
              </a:rPr>
              <a:t>application</a:t>
            </a:r>
            <a:r>
              <a:rPr lang="es-ES" sz="7200" b="1" dirty="0">
                <a:solidFill>
                  <a:schemeClr val="accent4">
                    <a:lumMod val="40000"/>
                    <a:lumOff val="60000"/>
                  </a:schemeClr>
                </a:solidFill>
                <a:latin typeface="Think Big" panose="02000500000000000000" pitchFamily="2" charset="0"/>
                <a:ea typeface="+mn-ea"/>
                <a:cs typeface="+mn-cs"/>
              </a:rPr>
              <a:t>, </a:t>
            </a:r>
            <a:r>
              <a:rPr lang="es-ES" sz="7200" b="1" dirty="0" err="1">
                <a:solidFill>
                  <a:schemeClr val="accent4">
                    <a:lumMod val="40000"/>
                    <a:lumOff val="60000"/>
                  </a:schemeClr>
                </a:solidFill>
                <a:latin typeface="Think Big" panose="02000500000000000000" pitchFamily="2" charset="0"/>
                <a:ea typeface="+mn-ea"/>
                <a:cs typeface="+mn-cs"/>
              </a:rPr>
              <a:t>design</a:t>
            </a:r>
            <a:r>
              <a:rPr lang="es-ES" sz="7200" b="1" dirty="0">
                <a:solidFill>
                  <a:schemeClr val="accent4">
                    <a:lumMod val="40000"/>
                    <a:lumOff val="60000"/>
                  </a:schemeClr>
                </a:solidFill>
                <a:latin typeface="Think Big" panose="02000500000000000000" pitchFamily="2" charset="0"/>
                <a:ea typeface="+mn-ea"/>
                <a:cs typeface="+mn-cs"/>
              </a:rPr>
              <a:t> </a:t>
            </a:r>
            <a:r>
              <a:rPr lang="en-GB" sz="7200" b="1" dirty="0">
                <a:solidFill>
                  <a:schemeClr val="accent4">
                    <a:lumMod val="40000"/>
                    <a:lumOff val="60000"/>
                  </a:schemeClr>
                </a:solidFill>
                <a:latin typeface="Think Big" panose="02000500000000000000" pitchFamily="2" charset="0"/>
                <a:ea typeface="+mn-ea"/>
                <a:cs typeface="+mn-cs"/>
              </a:rPr>
              <a:t>choices </a:t>
            </a:r>
            <a:endParaRPr lang="es-ES" sz="7200" b="1" dirty="0">
              <a:solidFill>
                <a:schemeClr val="accent4">
                  <a:lumMod val="40000"/>
                  <a:lumOff val="60000"/>
                </a:schemeClr>
              </a:solidFill>
              <a:latin typeface="Think Big" panose="02000500000000000000" pitchFamily="2" charset="0"/>
              <a:ea typeface="+mn-ea"/>
              <a:cs typeface="+mn-cs"/>
            </a:endParaRPr>
          </a:p>
        </p:txBody>
      </p:sp>
      <p:pic>
        <p:nvPicPr>
          <p:cNvPr id="10" name="Imagen 9">
            <a:extLst>
              <a:ext uri="{FF2B5EF4-FFF2-40B4-BE49-F238E27FC236}">
                <a16:creationId xmlns:a16="http://schemas.microsoft.com/office/drawing/2014/main" id="{4CBD437F-D3D3-472A-A0E0-47840E48EE0D}"/>
              </a:ext>
            </a:extLst>
          </p:cNvPr>
          <p:cNvPicPr>
            <a:picLocks noChangeAspect="1"/>
          </p:cNvPicPr>
          <p:nvPr/>
        </p:nvPicPr>
        <p:blipFill>
          <a:blip r:embed="rId4"/>
          <a:stretch>
            <a:fillRect/>
          </a:stretch>
        </p:blipFill>
        <p:spPr>
          <a:xfrm>
            <a:off x="3304149" y="1325563"/>
            <a:ext cx="5583701" cy="5267867"/>
          </a:xfrm>
          <a:prstGeom prst="rect">
            <a:avLst/>
          </a:prstGeom>
        </p:spPr>
      </p:pic>
      <p:sp>
        <p:nvSpPr>
          <p:cNvPr id="9" name="Abrir llave 8">
            <a:extLst>
              <a:ext uri="{FF2B5EF4-FFF2-40B4-BE49-F238E27FC236}">
                <a16:creationId xmlns:a16="http://schemas.microsoft.com/office/drawing/2014/main" id="{991346BE-02CC-4C82-AA27-05071A01E006}"/>
              </a:ext>
            </a:extLst>
          </p:cNvPr>
          <p:cNvSpPr/>
          <p:nvPr/>
        </p:nvSpPr>
        <p:spPr>
          <a:xfrm>
            <a:off x="3317437" y="2399713"/>
            <a:ext cx="251386" cy="1985855"/>
          </a:xfrm>
          <a:prstGeom prst="leftBrace">
            <a:avLst>
              <a:gd name="adj1" fmla="val 18319"/>
              <a:gd name="adj2" fmla="val 50000"/>
            </a:avLst>
          </a:prstGeom>
          <a:ln w="28575">
            <a:solidFill>
              <a:srgbClr val="FFE6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CuadroTexto 10">
            <a:extLst>
              <a:ext uri="{FF2B5EF4-FFF2-40B4-BE49-F238E27FC236}">
                <a16:creationId xmlns:a16="http://schemas.microsoft.com/office/drawing/2014/main" id="{3D94F13B-95B1-4B52-ABFD-3DC7733FB4AD}"/>
              </a:ext>
            </a:extLst>
          </p:cNvPr>
          <p:cNvSpPr txBox="1"/>
          <p:nvPr/>
        </p:nvSpPr>
        <p:spPr>
          <a:xfrm>
            <a:off x="1185178" y="3038420"/>
            <a:ext cx="2098702" cy="1015663"/>
          </a:xfrm>
          <a:prstGeom prst="rect">
            <a:avLst/>
          </a:prstGeom>
          <a:noFill/>
        </p:spPr>
        <p:txBody>
          <a:bodyPr wrap="square" rtlCol="0">
            <a:spAutoFit/>
          </a:bodyPr>
          <a:lstStyle/>
          <a:p>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locate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initial</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and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goal</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coordinate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by</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using</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class</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random</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and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making</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sure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that</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they</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are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different</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a:t>
            </a:r>
            <a:endParaRPr lang="es-ES" sz="1200" dirty="0">
              <a:solidFill>
                <a:srgbClr val="007DFE"/>
              </a:solidFill>
              <a:latin typeface="Bahnschrift" panose="020B0502040204020203" pitchFamily="34" charset="0"/>
              <a:ea typeface="CreamShoes" panose="02000603000000000000" pitchFamily="2" charset="0"/>
            </a:endParaRPr>
          </a:p>
        </p:txBody>
      </p:sp>
      <p:pic>
        <p:nvPicPr>
          <p:cNvPr id="12" name="Imagen 11">
            <a:extLst>
              <a:ext uri="{FF2B5EF4-FFF2-40B4-BE49-F238E27FC236}">
                <a16:creationId xmlns:a16="http://schemas.microsoft.com/office/drawing/2014/main" id="{DAE9EFDB-ECC4-46AC-A4DA-521BB06C4E71}"/>
              </a:ext>
            </a:extLst>
          </p:cNvPr>
          <p:cNvPicPr>
            <a:picLocks noChangeAspect="1"/>
          </p:cNvPicPr>
          <p:nvPr/>
        </p:nvPicPr>
        <p:blipFill>
          <a:blip r:embed="rId5"/>
          <a:stretch>
            <a:fillRect/>
          </a:stretch>
        </p:blipFill>
        <p:spPr>
          <a:xfrm>
            <a:off x="6031827" y="1522640"/>
            <a:ext cx="2684049" cy="1838946"/>
          </a:xfrm>
          <a:prstGeom prst="rect">
            <a:avLst/>
          </a:prstGeom>
        </p:spPr>
      </p:pic>
      <p:sp>
        <p:nvSpPr>
          <p:cNvPr id="13" name="Abrir llave 12">
            <a:extLst>
              <a:ext uri="{FF2B5EF4-FFF2-40B4-BE49-F238E27FC236}">
                <a16:creationId xmlns:a16="http://schemas.microsoft.com/office/drawing/2014/main" id="{1BC4CBB9-C2EE-4B19-A2E1-82DB5357F6E4}"/>
              </a:ext>
            </a:extLst>
          </p:cNvPr>
          <p:cNvSpPr/>
          <p:nvPr/>
        </p:nvSpPr>
        <p:spPr>
          <a:xfrm flipH="1">
            <a:off x="8466106" y="2136483"/>
            <a:ext cx="172043" cy="1029286"/>
          </a:xfrm>
          <a:prstGeom prst="leftBrace">
            <a:avLst>
              <a:gd name="adj1" fmla="val 18319"/>
              <a:gd name="adj2" fmla="val 50000"/>
            </a:avLst>
          </a:prstGeom>
          <a:ln w="28575">
            <a:solidFill>
              <a:srgbClr val="FFE6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14" name="Conector recto de flecha 13">
            <a:extLst>
              <a:ext uri="{FF2B5EF4-FFF2-40B4-BE49-F238E27FC236}">
                <a16:creationId xmlns:a16="http://schemas.microsoft.com/office/drawing/2014/main" id="{85856B8B-0FE8-4D52-AB49-0C6D82DDC6A5}"/>
              </a:ext>
            </a:extLst>
          </p:cNvPr>
          <p:cNvCxnSpPr>
            <a:cxnSpLocks/>
          </p:cNvCxnSpPr>
          <p:nvPr/>
        </p:nvCxnSpPr>
        <p:spPr>
          <a:xfrm flipV="1">
            <a:off x="4577826" y="1757680"/>
            <a:ext cx="1454001" cy="94530"/>
          </a:xfrm>
          <a:prstGeom prst="straightConnector1">
            <a:avLst/>
          </a:prstGeom>
          <a:ln w="19050">
            <a:solidFill>
              <a:srgbClr val="FFE699"/>
            </a:solidFill>
            <a:tailEnd type="triangle"/>
          </a:ln>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9050D4CA-F41D-44A5-9876-47C670072B59}"/>
              </a:ext>
            </a:extLst>
          </p:cNvPr>
          <p:cNvSpPr txBox="1"/>
          <p:nvPr/>
        </p:nvSpPr>
        <p:spPr>
          <a:xfrm>
            <a:off x="8749433" y="2327960"/>
            <a:ext cx="2098702" cy="461665"/>
          </a:xfrm>
          <a:prstGeom prst="rect">
            <a:avLst/>
          </a:prstGeom>
          <a:noFill/>
        </p:spPr>
        <p:txBody>
          <a:bodyPr wrap="square" rtlCol="0">
            <a:spAutoFit/>
          </a:bodyPr>
          <a:lstStyle/>
          <a:p>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fill</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matrix</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with</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empty</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space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a:t>
            </a:r>
            <a:endParaRPr lang="es-ES" sz="1200" dirty="0">
              <a:solidFill>
                <a:srgbClr val="007DFE"/>
              </a:solidFill>
              <a:latin typeface="Bahnschrift" panose="020B0502040204020203" pitchFamily="34" charset="0"/>
              <a:ea typeface="CreamShoes" panose="02000603000000000000" pitchFamily="2" charset="0"/>
            </a:endParaRPr>
          </a:p>
        </p:txBody>
      </p:sp>
      <p:sp>
        <p:nvSpPr>
          <p:cNvPr id="16" name="Abrir llave 15">
            <a:extLst>
              <a:ext uri="{FF2B5EF4-FFF2-40B4-BE49-F238E27FC236}">
                <a16:creationId xmlns:a16="http://schemas.microsoft.com/office/drawing/2014/main" id="{1AF12727-D322-4D3B-8398-C26893C74150}"/>
              </a:ext>
            </a:extLst>
          </p:cNvPr>
          <p:cNvSpPr/>
          <p:nvPr/>
        </p:nvSpPr>
        <p:spPr>
          <a:xfrm>
            <a:off x="3302195" y="4660777"/>
            <a:ext cx="266628" cy="1401386"/>
          </a:xfrm>
          <a:prstGeom prst="leftBrace">
            <a:avLst>
              <a:gd name="adj1" fmla="val 18319"/>
              <a:gd name="adj2" fmla="val 50000"/>
            </a:avLst>
          </a:prstGeom>
          <a:ln w="28575">
            <a:solidFill>
              <a:srgbClr val="FFE6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CuadroTexto 16">
            <a:extLst>
              <a:ext uri="{FF2B5EF4-FFF2-40B4-BE49-F238E27FC236}">
                <a16:creationId xmlns:a16="http://schemas.microsoft.com/office/drawing/2014/main" id="{9A29517A-34C4-495C-8A95-468B0DEE8CA6}"/>
              </a:ext>
            </a:extLst>
          </p:cNvPr>
          <p:cNvSpPr txBox="1"/>
          <p:nvPr/>
        </p:nvSpPr>
        <p:spPr>
          <a:xfrm>
            <a:off x="1154529" y="4660777"/>
            <a:ext cx="2098702" cy="1015663"/>
          </a:xfrm>
          <a:prstGeom prst="rect">
            <a:avLst/>
          </a:prstGeom>
          <a:noFill/>
        </p:spPr>
        <p:txBody>
          <a:bodyPr wrap="square" rtlCol="0">
            <a:spAutoFit/>
          </a:bodyPr>
          <a:lstStyle/>
          <a:p>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fill</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1/3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of</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maze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of</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obstacles</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taking</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care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of</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not</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putting</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one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of</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them</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in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initial</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or</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goal</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200" dirty="0" err="1">
                <a:solidFill>
                  <a:schemeClr val="accent4">
                    <a:lumMod val="20000"/>
                    <a:lumOff val="80000"/>
                  </a:schemeClr>
                </a:solidFill>
                <a:latin typeface="Bahnschrift" panose="020B0502040204020203" pitchFamily="34" charset="0"/>
                <a:ea typeface="CreamShoes" panose="02000603000000000000" pitchFamily="2" charset="0"/>
              </a:rPr>
              <a:t>coordinate</a:t>
            </a:r>
            <a:r>
              <a:rPr lang="es-ES" sz="1200" dirty="0">
                <a:solidFill>
                  <a:schemeClr val="accent4">
                    <a:lumMod val="20000"/>
                    <a:lumOff val="80000"/>
                  </a:schemeClr>
                </a:solidFill>
                <a:latin typeface="Bahnschrift" panose="020B0502040204020203" pitchFamily="34" charset="0"/>
                <a:ea typeface="CreamShoes" panose="02000603000000000000" pitchFamily="2" charset="0"/>
              </a:rPr>
              <a:t>).</a:t>
            </a:r>
            <a:endParaRPr lang="es-ES" sz="1200" dirty="0">
              <a:solidFill>
                <a:srgbClr val="007DFE"/>
              </a:solidFill>
              <a:latin typeface="Bahnschrift" panose="020B0502040204020203" pitchFamily="34" charset="0"/>
              <a:ea typeface="CreamShoes" panose="02000603000000000000" pitchFamily="2" charset="0"/>
            </a:endParaRPr>
          </a:p>
        </p:txBody>
      </p:sp>
    </p:spTree>
    <p:extLst>
      <p:ext uri="{BB962C8B-B14F-4D97-AF65-F5344CB8AC3E}">
        <p14:creationId xmlns:p14="http://schemas.microsoft.com/office/powerpoint/2010/main" val="2629055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3FA9460-635D-4303-97F3-8D976B713ED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522" b="95894" l="7075" r="98853">
                        <a14:foregroundMark x1="26004" y1="6522" x2="35564" y2="6763"/>
                        <a14:foregroundMark x1="49331" y1="60870" x2="68260" y2="72947"/>
                        <a14:foregroundMark x1="68260" y1="72947" x2="94073" y2="80193"/>
                        <a14:foregroundMark x1="7266" y1="35507" x2="7075" y2="35990"/>
                        <a14:foregroundMark x1="68642" y1="90338" x2="74952" y2="92512"/>
                        <a14:foregroundMark x1="74570" y1="96135" x2="74570" y2="96135"/>
                        <a14:foregroundMark x1="98853" y1="84541" x2="98853" y2="75604"/>
                      </a14:backgroundRemoval>
                    </a14:imgEffect>
                  </a14:imgLayer>
                </a14:imgProps>
              </a:ext>
            </a:extLst>
          </a:blip>
          <a:stretch>
            <a:fillRect/>
          </a:stretch>
        </p:blipFill>
        <p:spPr>
          <a:xfrm>
            <a:off x="10942320" y="0"/>
            <a:ext cx="1249680" cy="989230"/>
          </a:xfrm>
          <a:prstGeom prst="rect">
            <a:avLst/>
          </a:prstGeom>
          <a:effectLst>
            <a:outerShdw blurRad="50800" dist="38100" dir="5400000" algn="t" rotWithShape="0">
              <a:prstClr val="black">
                <a:alpha val="40000"/>
              </a:prstClr>
            </a:outerShdw>
          </a:effectLst>
        </p:spPr>
      </p:pic>
      <p:sp>
        <p:nvSpPr>
          <p:cNvPr id="4" name="Título 1">
            <a:extLst>
              <a:ext uri="{FF2B5EF4-FFF2-40B4-BE49-F238E27FC236}">
                <a16:creationId xmlns:a16="http://schemas.microsoft.com/office/drawing/2014/main" id="{EB36CB53-647B-4871-8F4C-CA04FEA84B31}"/>
              </a:ext>
            </a:extLst>
          </p:cNvPr>
          <p:cNvSpPr txBox="1">
            <a:spLocks/>
          </p:cNvSpPr>
          <p:nvPr/>
        </p:nvSpPr>
        <p:spPr>
          <a:xfrm>
            <a:off x="255878" y="264570"/>
            <a:ext cx="10823454" cy="1325563"/>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7200" b="1" dirty="0" err="1">
                <a:solidFill>
                  <a:schemeClr val="accent4">
                    <a:lumMod val="40000"/>
                    <a:lumOff val="60000"/>
                  </a:schemeClr>
                </a:solidFill>
                <a:latin typeface="Think Big" panose="02000500000000000000" pitchFamily="2" charset="0"/>
                <a:ea typeface="+mn-ea"/>
                <a:cs typeface="+mn-cs"/>
              </a:rPr>
              <a:t>Structure</a:t>
            </a:r>
            <a:r>
              <a:rPr lang="es-ES" sz="7200" b="1" dirty="0">
                <a:solidFill>
                  <a:schemeClr val="accent4">
                    <a:lumMod val="40000"/>
                    <a:lumOff val="60000"/>
                  </a:schemeClr>
                </a:solidFill>
                <a:latin typeface="Think Big" panose="02000500000000000000" pitchFamily="2" charset="0"/>
                <a:ea typeface="+mn-ea"/>
                <a:cs typeface="+mn-cs"/>
              </a:rPr>
              <a:t> </a:t>
            </a:r>
            <a:r>
              <a:rPr lang="es-ES" sz="7200" b="1" dirty="0" err="1">
                <a:solidFill>
                  <a:schemeClr val="accent4">
                    <a:lumMod val="40000"/>
                    <a:lumOff val="60000"/>
                  </a:schemeClr>
                </a:solidFill>
                <a:latin typeface="Think Big" panose="02000500000000000000" pitchFamily="2" charset="0"/>
                <a:ea typeface="+mn-ea"/>
                <a:cs typeface="+mn-cs"/>
              </a:rPr>
              <a:t>of</a:t>
            </a:r>
            <a:r>
              <a:rPr lang="es-ES" sz="7200" b="1" dirty="0">
                <a:solidFill>
                  <a:schemeClr val="accent4">
                    <a:lumMod val="40000"/>
                    <a:lumOff val="60000"/>
                  </a:schemeClr>
                </a:solidFill>
                <a:latin typeface="Think Big" panose="02000500000000000000" pitchFamily="2" charset="0"/>
                <a:ea typeface="+mn-ea"/>
                <a:cs typeface="+mn-cs"/>
              </a:rPr>
              <a:t> </a:t>
            </a:r>
            <a:r>
              <a:rPr lang="es-ES" sz="7200" b="1" dirty="0" err="1">
                <a:solidFill>
                  <a:schemeClr val="accent4">
                    <a:lumMod val="40000"/>
                    <a:lumOff val="60000"/>
                  </a:schemeClr>
                </a:solidFill>
                <a:latin typeface="Think Big" panose="02000500000000000000" pitchFamily="2" charset="0"/>
                <a:ea typeface="+mn-ea"/>
                <a:cs typeface="+mn-cs"/>
              </a:rPr>
              <a:t>the</a:t>
            </a:r>
            <a:r>
              <a:rPr lang="es-ES" sz="7200" b="1" dirty="0">
                <a:solidFill>
                  <a:schemeClr val="accent4">
                    <a:lumMod val="40000"/>
                    <a:lumOff val="60000"/>
                  </a:schemeClr>
                </a:solidFill>
                <a:latin typeface="Think Big" panose="02000500000000000000" pitchFamily="2" charset="0"/>
                <a:ea typeface="+mn-ea"/>
                <a:cs typeface="+mn-cs"/>
              </a:rPr>
              <a:t> </a:t>
            </a:r>
            <a:r>
              <a:rPr lang="es-ES" sz="7200" b="1" dirty="0" err="1">
                <a:solidFill>
                  <a:schemeClr val="accent4">
                    <a:lumMod val="40000"/>
                    <a:lumOff val="60000"/>
                  </a:schemeClr>
                </a:solidFill>
                <a:latin typeface="Think Big" panose="02000500000000000000" pitchFamily="2" charset="0"/>
                <a:ea typeface="+mn-ea"/>
                <a:cs typeface="+mn-cs"/>
              </a:rPr>
              <a:t>application</a:t>
            </a:r>
            <a:r>
              <a:rPr lang="es-ES" sz="7200" b="1" dirty="0">
                <a:solidFill>
                  <a:schemeClr val="accent4">
                    <a:lumMod val="40000"/>
                    <a:lumOff val="60000"/>
                  </a:schemeClr>
                </a:solidFill>
                <a:latin typeface="Think Big" panose="02000500000000000000" pitchFamily="2" charset="0"/>
                <a:ea typeface="+mn-ea"/>
                <a:cs typeface="+mn-cs"/>
              </a:rPr>
              <a:t>, </a:t>
            </a:r>
            <a:r>
              <a:rPr lang="es-ES" sz="7200" b="1" dirty="0" err="1">
                <a:solidFill>
                  <a:schemeClr val="accent4">
                    <a:lumMod val="40000"/>
                    <a:lumOff val="60000"/>
                  </a:schemeClr>
                </a:solidFill>
                <a:latin typeface="Think Big" panose="02000500000000000000" pitchFamily="2" charset="0"/>
                <a:ea typeface="+mn-ea"/>
                <a:cs typeface="+mn-cs"/>
              </a:rPr>
              <a:t>design</a:t>
            </a:r>
            <a:r>
              <a:rPr lang="es-ES" sz="7200" b="1" dirty="0">
                <a:solidFill>
                  <a:schemeClr val="accent4">
                    <a:lumMod val="40000"/>
                    <a:lumOff val="60000"/>
                  </a:schemeClr>
                </a:solidFill>
                <a:latin typeface="Think Big" panose="02000500000000000000" pitchFamily="2" charset="0"/>
                <a:ea typeface="+mn-ea"/>
                <a:cs typeface="+mn-cs"/>
              </a:rPr>
              <a:t> </a:t>
            </a:r>
            <a:r>
              <a:rPr lang="en-GB" sz="7200" b="1" dirty="0">
                <a:solidFill>
                  <a:schemeClr val="accent4">
                    <a:lumMod val="40000"/>
                    <a:lumOff val="60000"/>
                  </a:schemeClr>
                </a:solidFill>
                <a:latin typeface="Think Big" panose="02000500000000000000" pitchFamily="2" charset="0"/>
                <a:ea typeface="+mn-ea"/>
                <a:cs typeface="+mn-cs"/>
              </a:rPr>
              <a:t>choices </a:t>
            </a:r>
            <a:endParaRPr lang="es-ES" sz="7200" b="1" dirty="0">
              <a:solidFill>
                <a:schemeClr val="accent4">
                  <a:lumMod val="40000"/>
                  <a:lumOff val="60000"/>
                </a:schemeClr>
              </a:solidFill>
              <a:latin typeface="Think Big" panose="02000500000000000000" pitchFamily="2" charset="0"/>
              <a:ea typeface="+mn-ea"/>
              <a:cs typeface="+mn-cs"/>
            </a:endParaRPr>
          </a:p>
        </p:txBody>
      </p:sp>
      <p:pic>
        <p:nvPicPr>
          <p:cNvPr id="9" name="Imagen 8">
            <a:extLst>
              <a:ext uri="{FF2B5EF4-FFF2-40B4-BE49-F238E27FC236}">
                <a16:creationId xmlns:a16="http://schemas.microsoft.com/office/drawing/2014/main" id="{91420E89-6BD0-4069-86D8-2E74F96FF765}"/>
              </a:ext>
            </a:extLst>
          </p:cNvPr>
          <p:cNvPicPr>
            <a:picLocks noChangeAspect="1"/>
          </p:cNvPicPr>
          <p:nvPr/>
        </p:nvPicPr>
        <p:blipFill>
          <a:blip r:embed="rId4"/>
          <a:stretch>
            <a:fillRect/>
          </a:stretch>
        </p:blipFill>
        <p:spPr>
          <a:xfrm>
            <a:off x="1734660" y="927351"/>
            <a:ext cx="6109689" cy="5979111"/>
          </a:xfrm>
          <a:prstGeom prst="rect">
            <a:avLst/>
          </a:prstGeom>
        </p:spPr>
      </p:pic>
      <p:pic>
        <p:nvPicPr>
          <p:cNvPr id="8" name="Imagen 7">
            <a:extLst>
              <a:ext uri="{FF2B5EF4-FFF2-40B4-BE49-F238E27FC236}">
                <a16:creationId xmlns:a16="http://schemas.microsoft.com/office/drawing/2014/main" id="{FD8C5411-3A4F-448B-9E17-EC3B0DB2B9EA}"/>
              </a:ext>
            </a:extLst>
          </p:cNvPr>
          <p:cNvPicPr>
            <a:picLocks noChangeAspect="1"/>
          </p:cNvPicPr>
          <p:nvPr/>
        </p:nvPicPr>
        <p:blipFill>
          <a:blip r:embed="rId5"/>
          <a:stretch>
            <a:fillRect/>
          </a:stretch>
        </p:blipFill>
        <p:spPr>
          <a:xfrm>
            <a:off x="6585807" y="1253800"/>
            <a:ext cx="5300009" cy="1636857"/>
          </a:xfrm>
          <a:prstGeom prst="rect">
            <a:avLst/>
          </a:prstGeom>
        </p:spPr>
      </p:pic>
      <p:pic>
        <p:nvPicPr>
          <p:cNvPr id="10" name="Imagen 9">
            <a:extLst>
              <a:ext uri="{FF2B5EF4-FFF2-40B4-BE49-F238E27FC236}">
                <a16:creationId xmlns:a16="http://schemas.microsoft.com/office/drawing/2014/main" id="{84756FC8-3ED2-4138-97F9-67DAA5D20A56}"/>
              </a:ext>
            </a:extLst>
          </p:cNvPr>
          <p:cNvPicPr>
            <a:picLocks noChangeAspect="1"/>
          </p:cNvPicPr>
          <p:nvPr/>
        </p:nvPicPr>
        <p:blipFill>
          <a:blip r:embed="rId6"/>
          <a:stretch>
            <a:fillRect/>
          </a:stretch>
        </p:blipFill>
        <p:spPr>
          <a:xfrm>
            <a:off x="7078366" y="3429000"/>
            <a:ext cx="5001283" cy="2637153"/>
          </a:xfrm>
          <a:prstGeom prst="rect">
            <a:avLst/>
          </a:prstGeom>
        </p:spPr>
      </p:pic>
      <p:cxnSp>
        <p:nvCxnSpPr>
          <p:cNvPr id="11" name="Conector recto de flecha 10">
            <a:extLst>
              <a:ext uri="{FF2B5EF4-FFF2-40B4-BE49-F238E27FC236}">
                <a16:creationId xmlns:a16="http://schemas.microsoft.com/office/drawing/2014/main" id="{68A56C37-098D-4DF2-9A73-16204508EC9E}"/>
              </a:ext>
            </a:extLst>
          </p:cNvPr>
          <p:cNvCxnSpPr>
            <a:cxnSpLocks/>
          </p:cNvCxnSpPr>
          <p:nvPr/>
        </p:nvCxnSpPr>
        <p:spPr>
          <a:xfrm flipV="1">
            <a:off x="4371182" y="2252914"/>
            <a:ext cx="2127272" cy="588971"/>
          </a:xfrm>
          <a:prstGeom prst="straightConnector1">
            <a:avLst/>
          </a:prstGeom>
          <a:ln w="19050">
            <a:solidFill>
              <a:srgbClr val="FFE69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850FB8BD-8768-4A27-A104-AD932997688D}"/>
              </a:ext>
            </a:extLst>
          </p:cNvPr>
          <p:cNvCxnSpPr>
            <a:cxnSpLocks/>
          </p:cNvCxnSpPr>
          <p:nvPr/>
        </p:nvCxnSpPr>
        <p:spPr>
          <a:xfrm flipV="1">
            <a:off x="5717077" y="3648722"/>
            <a:ext cx="1361289" cy="157356"/>
          </a:xfrm>
          <a:prstGeom prst="straightConnector1">
            <a:avLst/>
          </a:prstGeom>
          <a:ln w="19050">
            <a:solidFill>
              <a:srgbClr val="FFE699"/>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A9FC6351-A0FF-4410-8BBC-1AE5171E033E}"/>
              </a:ext>
            </a:extLst>
          </p:cNvPr>
          <p:cNvCxnSpPr>
            <a:cxnSpLocks/>
          </p:cNvCxnSpPr>
          <p:nvPr/>
        </p:nvCxnSpPr>
        <p:spPr>
          <a:xfrm flipV="1">
            <a:off x="6635584" y="3155227"/>
            <a:ext cx="5444065" cy="61880"/>
          </a:xfrm>
          <a:prstGeom prst="straightConnector1">
            <a:avLst/>
          </a:prstGeom>
          <a:ln w="19050">
            <a:solidFill>
              <a:srgbClr val="FFE699"/>
            </a:solidFill>
            <a:tailEnd type="triangle"/>
          </a:ln>
        </p:spPr>
        <p:style>
          <a:lnRef idx="1">
            <a:schemeClr val="accent1"/>
          </a:lnRef>
          <a:fillRef idx="0">
            <a:schemeClr val="accent1"/>
          </a:fillRef>
          <a:effectRef idx="0">
            <a:schemeClr val="accent1"/>
          </a:effectRef>
          <a:fontRef idx="minor">
            <a:schemeClr val="tx1"/>
          </a:fontRef>
        </p:style>
      </p:cxnSp>
      <p:sp>
        <p:nvSpPr>
          <p:cNvPr id="16" name="Abrir llave 15">
            <a:extLst>
              <a:ext uri="{FF2B5EF4-FFF2-40B4-BE49-F238E27FC236}">
                <a16:creationId xmlns:a16="http://schemas.microsoft.com/office/drawing/2014/main" id="{9C1B8B23-EC33-4E94-8A9B-7BFB44111D3B}"/>
              </a:ext>
            </a:extLst>
          </p:cNvPr>
          <p:cNvSpPr/>
          <p:nvPr/>
        </p:nvSpPr>
        <p:spPr>
          <a:xfrm>
            <a:off x="1774600" y="1220831"/>
            <a:ext cx="152622" cy="369302"/>
          </a:xfrm>
          <a:prstGeom prst="leftBrace">
            <a:avLst>
              <a:gd name="adj1" fmla="val 18319"/>
              <a:gd name="adj2" fmla="val 50000"/>
            </a:avLst>
          </a:prstGeom>
          <a:ln w="28575">
            <a:solidFill>
              <a:srgbClr val="FFE6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CuadroTexto 16">
            <a:extLst>
              <a:ext uri="{FF2B5EF4-FFF2-40B4-BE49-F238E27FC236}">
                <a16:creationId xmlns:a16="http://schemas.microsoft.com/office/drawing/2014/main" id="{DAEF3DC1-3E88-4951-A551-5DE2011A412B}"/>
              </a:ext>
            </a:extLst>
          </p:cNvPr>
          <p:cNvSpPr txBox="1"/>
          <p:nvPr/>
        </p:nvSpPr>
        <p:spPr>
          <a:xfrm>
            <a:off x="92504" y="989230"/>
            <a:ext cx="1671343" cy="769441"/>
          </a:xfrm>
          <a:prstGeom prst="rect">
            <a:avLst/>
          </a:prstGeom>
          <a:noFill/>
        </p:spPr>
        <p:txBody>
          <a:bodyPr wrap="square" rtlCol="0">
            <a:spAutoFit/>
          </a:bodyPr>
          <a:lstStyle/>
          <a:p>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create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closedSet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and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openSet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add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to</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openSet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initial</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a:t>
            </a:r>
            <a:endParaRPr lang="es-ES" sz="1100" dirty="0">
              <a:solidFill>
                <a:srgbClr val="007DFE"/>
              </a:solidFill>
              <a:latin typeface="Bahnschrift" panose="020B0502040204020203" pitchFamily="34" charset="0"/>
              <a:ea typeface="CreamShoes" panose="02000603000000000000" pitchFamily="2" charset="0"/>
            </a:endParaRPr>
          </a:p>
        </p:txBody>
      </p:sp>
      <p:sp>
        <p:nvSpPr>
          <p:cNvPr id="18" name="Abrir llave 17">
            <a:extLst>
              <a:ext uri="{FF2B5EF4-FFF2-40B4-BE49-F238E27FC236}">
                <a16:creationId xmlns:a16="http://schemas.microsoft.com/office/drawing/2014/main" id="{30C09770-8AFB-4482-95F4-84260809A6DA}"/>
              </a:ext>
            </a:extLst>
          </p:cNvPr>
          <p:cNvSpPr/>
          <p:nvPr/>
        </p:nvSpPr>
        <p:spPr>
          <a:xfrm>
            <a:off x="1786755" y="1670051"/>
            <a:ext cx="152622" cy="887953"/>
          </a:xfrm>
          <a:prstGeom prst="leftBrace">
            <a:avLst>
              <a:gd name="adj1" fmla="val 18319"/>
              <a:gd name="adj2" fmla="val 50000"/>
            </a:avLst>
          </a:prstGeom>
          <a:ln w="28575">
            <a:solidFill>
              <a:srgbClr val="FFE6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CuadroTexto 18">
            <a:extLst>
              <a:ext uri="{FF2B5EF4-FFF2-40B4-BE49-F238E27FC236}">
                <a16:creationId xmlns:a16="http://schemas.microsoft.com/office/drawing/2014/main" id="{438CF698-BE4A-4F38-95A9-B8BE9823615D}"/>
              </a:ext>
            </a:extLst>
          </p:cNvPr>
          <p:cNvSpPr txBox="1"/>
          <p:nvPr/>
        </p:nvSpPr>
        <p:spPr>
          <a:xfrm>
            <a:off x="92504" y="1729306"/>
            <a:ext cx="1671343" cy="1107996"/>
          </a:xfrm>
          <a:prstGeom prst="rect">
            <a:avLst/>
          </a:prstGeom>
          <a:noFill/>
        </p:spPr>
        <p:txBody>
          <a:bodyPr wrap="square" rtlCol="0">
            <a:spAutoFit/>
          </a:bodyPr>
          <a:lstStyle/>
          <a:p>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use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Map</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for</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path</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for</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f and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for</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g.</a:t>
            </a:r>
          </a:p>
          <a:p>
            <a:r>
              <a:rPr lang="es-ES" sz="1100" dirty="0">
                <a:solidFill>
                  <a:schemeClr val="accent4">
                    <a:lumMod val="20000"/>
                    <a:lumOff val="80000"/>
                  </a:schemeClr>
                </a:solidFill>
                <a:latin typeface="Bahnschrift" panose="020B0502040204020203" pitchFamily="34" charset="0"/>
                <a:ea typeface="CreamShoes" panose="02000603000000000000" pitchFamily="2" charset="0"/>
              </a:rPr>
              <a:t>In g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add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initial</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and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value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0.</a:t>
            </a:r>
          </a:p>
          <a:p>
            <a:r>
              <a:rPr lang="es-ES" sz="1100" dirty="0">
                <a:solidFill>
                  <a:schemeClr val="accent4">
                    <a:lumMod val="20000"/>
                    <a:lumOff val="80000"/>
                  </a:schemeClr>
                </a:solidFill>
                <a:latin typeface="Bahnschrift" panose="020B0502040204020203" pitchFamily="34" charset="0"/>
                <a:ea typeface="CreamShoes" panose="02000603000000000000" pitchFamily="2" charset="0"/>
              </a:rPr>
              <a:t>In f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add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initial</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with</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heuristic</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a:t>
            </a:r>
            <a:endParaRPr lang="es-ES" sz="1100" dirty="0">
              <a:solidFill>
                <a:srgbClr val="007DFE"/>
              </a:solidFill>
              <a:latin typeface="Bahnschrift" panose="020B0502040204020203" pitchFamily="34" charset="0"/>
              <a:ea typeface="CreamShoes" panose="02000603000000000000" pitchFamily="2" charset="0"/>
            </a:endParaRPr>
          </a:p>
        </p:txBody>
      </p:sp>
      <p:sp>
        <p:nvSpPr>
          <p:cNvPr id="20" name="Abrir llave 19">
            <a:extLst>
              <a:ext uri="{FF2B5EF4-FFF2-40B4-BE49-F238E27FC236}">
                <a16:creationId xmlns:a16="http://schemas.microsoft.com/office/drawing/2014/main" id="{A39131D9-689D-43FC-BD01-C3CA12C986D5}"/>
              </a:ext>
            </a:extLst>
          </p:cNvPr>
          <p:cNvSpPr/>
          <p:nvPr/>
        </p:nvSpPr>
        <p:spPr>
          <a:xfrm>
            <a:off x="1812957" y="2711251"/>
            <a:ext cx="152622" cy="937472"/>
          </a:xfrm>
          <a:prstGeom prst="leftBrace">
            <a:avLst>
              <a:gd name="adj1" fmla="val 18319"/>
              <a:gd name="adj2" fmla="val 50000"/>
            </a:avLst>
          </a:prstGeom>
          <a:ln w="28575">
            <a:solidFill>
              <a:srgbClr val="FFE6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1" name="CuadroTexto 20">
            <a:extLst>
              <a:ext uri="{FF2B5EF4-FFF2-40B4-BE49-F238E27FC236}">
                <a16:creationId xmlns:a16="http://schemas.microsoft.com/office/drawing/2014/main" id="{B61AB6A4-9612-4513-AD48-8268379C5EF3}"/>
              </a:ext>
            </a:extLst>
          </p:cNvPr>
          <p:cNvSpPr txBox="1"/>
          <p:nvPr/>
        </p:nvSpPr>
        <p:spPr>
          <a:xfrm>
            <a:off x="77911" y="2913526"/>
            <a:ext cx="1671343" cy="1615827"/>
          </a:xfrm>
          <a:prstGeom prst="rect">
            <a:avLst/>
          </a:prstGeom>
          <a:noFill/>
        </p:spPr>
        <p:txBody>
          <a:bodyPr wrap="square" rtlCol="0">
            <a:spAutoFit/>
          </a:bodyPr>
          <a:lstStyle/>
          <a:p>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While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openSet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is</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empty</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are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searching</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lowesF</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if</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obtain</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goal</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return</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path</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a:t>
            </a:r>
            <a:endParaRPr lang="es-ES" sz="1100" dirty="0">
              <a:solidFill>
                <a:srgbClr val="007DFE"/>
              </a:solidFill>
              <a:latin typeface="Bahnschrift" panose="020B0502040204020203" pitchFamily="34" charset="0"/>
              <a:ea typeface="CreamShoes" panose="02000603000000000000" pitchFamily="2" charset="0"/>
            </a:endParaRPr>
          </a:p>
          <a:p>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remove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from</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openSet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node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are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studying</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and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added</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to</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closed</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set.</a:t>
            </a:r>
          </a:p>
        </p:txBody>
      </p:sp>
      <p:cxnSp>
        <p:nvCxnSpPr>
          <p:cNvPr id="23" name="Conector recto 22">
            <a:extLst>
              <a:ext uri="{FF2B5EF4-FFF2-40B4-BE49-F238E27FC236}">
                <a16:creationId xmlns:a16="http://schemas.microsoft.com/office/drawing/2014/main" id="{0321E501-4EA6-4AC4-9C07-0692CD6D3F02}"/>
              </a:ext>
            </a:extLst>
          </p:cNvPr>
          <p:cNvCxnSpPr/>
          <p:nvPr/>
        </p:nvCxnSpPr>
        <p:spPr>
          <a:xfrm>
            <a:off x="0" y="1758671"/>
            <a:ext cx="1675610" cy="0"/>
          </a:xfrm>
          <a:prstGeom prst="line">
            <a:avLst/>
          </a:prstGeom>
          <a:ln w="12700">
            <a:solidFill>
              <a:srgbClr val="FFE699"/>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0B87E3EC-B175-42F0-96C3-F7B8DEE9D4F5}"/>
              </a:ext>
            </a:extLst>
          </p:cNvPr>
          <p:cNvCxnSpPr/>
          <p:nvPr/>
        </p:nvCxnSpPr>
        <p:spPr>
          <a:xfrm>
            <a:off x="0" y="2890657"/>
            <a:ext cx="1675610" cy="0"/>
          </a:xfrm>
          <a:prstGeom prst="line">
            <a:avLst/>
          </a:prstGeom>
          <a:ln w="12700">
            <a:solidFill>
              <a:srgbClr val="FFE699"/>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42D9CA9B-4807-4956-B8D5-952C16979ED9}"/>
              </a:ext>
            </a:extLst>
          </p:cNvPr>
          <p:cNvCxnSpPr/>
          <p:nvPr/>
        </p:nvCxnSpPr>
        <p:spPr>
          <a:xfrm>
            <a:off x="0" y="4529669"/>
            <a:ext cx="1675610" cy="0"/>
          </a:xfrm>
          <a:prstGeom prst="line">
            <a:avLst/>
          </a:prstGeom>
          <a:ln w="12700">
            <a:solidFill>
              <a:srgbClr val="FFE699"/>
            </a:solidFill>
          </a:ln>
        </p:spPr>
        <p:style>
          <a:lnRef idx="1">
            <a:schemeClr val="accent1"/>
          </a:lnRef>
          <a:fillRef idx="0">
            <a:schemeClr val="accent1"/>
          </a:fillRef>
          <a:effectRef idx="0">
            <a:schemeClr val="accent1"/>
          </a:effectRef>
          <a:fontRef idx="minor">
            <a:schemeClr val="tx1"/>
          </a:fontRef>
        </p:style>
      </p:cxnSp>
      <p:sp>
        <p:nvSpPr>
          <p:cNvPr id="26" name="Abrir llave 25">
            <a:extLst>
              <a:ext uri="{FF2B5EF4-FFF2-40B4-BE49-F238E27FC236}">
                <a16:creationId xmlns:a16="http://schemas.microsoft.com/office/drawing/2014/main" id="{DB085A41-83F8-4B38-88D7-33813BA0BC63}"/>
              </a:ext>
            </a:extLst>
          </p:cNvPr>
          <p:cNvSpPr/>
          <p:nvPr/>
        </p:nvSpPr>
        <p:spPr>
          <a:xfrm>
            <a:off x="1816109" y="3831958"/>
            <a:ext cx="149470" cy="2761471"/>
          </a:xfrm>
          <a:prstGeom prst="leftBrace">
            <a:avLst>
              <a:gd name="adj1" fmla="val 18319"/>
              <a:gd name="adj2" fmla="val 73593"/>
            </a:avLst>
          </a:prstGeom>
          <a:ln w="28575">
            <a:solidFill>
              <a:srgbClr val="FFE6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7" name="CuadroTexto 26">
            <a:extLst>
              <a:ext uri="{FF2B5EF4-FFF2-40B4-BE49-F238E27FC236}">
                <a16:creationId xmlns:a16="http://schemas.microsoft.com/office/drawing/2014/main" id="{3EF35790-6A9B-494B-B191-91718042D77D}"/>
              </a:ext>
            </a:extLst>
          </p:cNvPr>
          <p:cNvSpPr txBox="1"/>
          <p:nvPr/>
        </p:nvSpPr>
        <p:spPr>
          <a:xfrm>
            <a:off x="63317" y="4617752"/>
            <a:ext cx="1671343" cy="1785104"/>
          </a:xfrm>
          <a:prstGeom prst="rect">
            <a:avLst/>
          </a:prstGeom>
          <a:noFill/>
        </p:spPr>
        <p:txBody>
          <a:bodyPr wrap="square" rtlCol="0">
            <a:spAutoFit/>
          </a:bodyPr>
          <a:lstStyle/>
          <a:p>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study</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all</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de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neighbourNodes</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that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are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still</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in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openSet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or</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even</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not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in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there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changing</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it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g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if</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is</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necessary</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and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including</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it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f in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Map</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and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finally</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adding</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to</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openset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if</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they</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were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not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there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a:t>
            </a:r>
          </a:p>
        </p:txBody>
      </p:sp>
      <p:sp>
        <p:nvSpPr>
          <p:cNvPr id="28" name="CuadroTexto 27">
            <a:extLst>
              <a:ext uri="{FF2B5EF4-FFF2-40B4-BE49-F238E27FC236}">
                <a16:creationId xmlns:a16="http://schemas.microsoft.com/office/drawing/2014/main" id="{1D209EC8-F1EB-458E-905C-D8345EFFD777}"/>
              </a:ext>
            </a:extLst>
          </p:cNvPr>
          <p:cNvSpPr txBox="1"/>
          <p:nvPr/>
        </p:nvSpPr>
        <p:spPr>
          <a:xfrm>
            <a:off x="8951934" y="1405482"/>
            <a:ext cx="2530640" cy="261610"/>
          </a:xfrm>
          <a:prstGeom prst="rect">
            <a:avLst/>
          </a:prstGeom>
          <a:noFill/>
        </p:spPr>
        <p:txBody>
          <a:bodyPr wrap="square" rtlCol="0">
            <a:spAutoFit/>
          </a:bodyPr>
          <a:lstStyle/>
          <a:p>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initialize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sol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to</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maximum</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value</a:t>
            </a:r>
            <a:endParaRPr lang="es-ES" sz="1100" dirty="0">
              <a:solidFill>
                <a:schemeClr val="accent4">
                  <a:lumMod val="20000"/>
                  <a:lumOff val="80000"/>
                </a:schemeClr>
              </a:solidFill>
              <a:latin typeface="Bahnschrift" panose="020B0502040204020203" pitchFamily="34" charset="0"/>
              <a:ea typeface="CreamShoes" panose="02000603000000000000" pitchFamily="2" charset="0"/>
            </a:endParaRPr>
          </a:p>
        </p:txBody>
      </p:sp>
      <p:sp>
        <p:nvSpPr>
          <p:cNvPr id="29" name="Abrir llave 28">
            <a:extLst>
              <a:ext uri="{FF2B5EF4-FFF2-40B4-BE49-F238E27FC236}">
                <a16:creationId xmlns:a16="http://schemas.microsoft.com/office/drawing/2014/main" id="{7D524E7B-05ED-4576-B8D1-8F4BF18094F0}"/>
              </a:ext>
            </a:extLst>
          </p:cNvPr>
          <p:cNvSpPr/>
          <p:nvPr/>
        </p:nvSpPr>
        <p:spPr>
          <a:xfrm flipH="1">
            <a:off x="8703471" y="1679398"/>
            <a:ext cx="152622" cy="887953"/>
          </a:xfrm>
          <a:prstGeom prst="leftBrace">
            <a:avLst>
              <a:gd name="adj1" fmla="val 18319"/>
              <a:gd name="adj2" fmla="val 50000"/>
            </a:avLst>
          </a:prstGeom>
          <a:ln w="28575">
            <a:solidFill>
              <a:srgbClr val="FFE6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0" name="CuadroTexto 29">
            <a:extLst>
              <a:ext uri="{FF2B5EF4-FFF2-40B4-BE49-F238E27FC236}">
                <a16:creationId xmlns:a16="http://schemas.microsoft.com/office/drawing/2014/main" id="{54737BA9-177C-4057-B679-563280B2D44D}"/>
              </a:ext>
            </a:extLst>
          </p:cNvPr>
          <p:cNvSpPr txBox="1"/>
          <p:nvPr/>
        </p:nvSpPr>
        <p:spPr>
          <a:xfrm>
            <a:off x="8902244" y="1850610"/>
            <a:ext cx="2530640" cy="600164"/>
          </a:xfrm>
          <a:prstGeom prst="rect">
            <a:avLst/>
          </a:prstGeom>
          <a:noFill/>
        </p:spPr>
        <p:txBody>
          <a:bodyPr wrap="square" rtlCol="0">
            <a:spAutoFit/>
          </a:bodyPr>
          <a:lstStyle/>
          <a:p>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look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inside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of</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openSet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one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with</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lowestF</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and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store in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variable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nextCurrent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a:t>
            </a:r>
          </a:p>
        </p:txBody>
      </p:sp>
      <p:sp>
        <p:nvSpPr>
          <p:cNvPr id="31" name="CuadroTexto 30">
            <a:extLst>
              <a:ext uri="{FF2B5EF4-FFF2-40B4-BE49-F238E27FC236}">
                <a16:creationId xmlns:a16="http://schemas.microsoft.com/office/drawing/2014/main" id="{FAC7E7FF-572A-4FD2-8FEF-68339ED554CE}"/>
              </a:ext>
            </a:extLst>
          </p:cNvPr>
          <p:cNvSpPr txBox="1"/>
          <p:nvPr/>
        </p:nvSpPr>
        <p:spPr>
          <a:xfrm>
            <a:off x="8411680" y="5452518"/>
            <a:ext cx="3561880" cy="600164"/>
          </a:xfrm>
          <a:prstGeom prst="rect">
            <a:avLst/>
          </a:prstGeom>
          <a:noFill/>
        </p:spPr>
        <p:txBody>
          <a:bodyPr wrap="square" rtlCol="0">
            <a:spAutoFit/>
          </a:bodyPr>
          <a:lstStyle/>
          <a:p>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look up,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down</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right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and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left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maze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squares</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making</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sure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that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they</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are posible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nodes</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inside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of</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maze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and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not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obstacle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a:t>
            </a:r>
          </a:p>
        </p:txBody>
      </p:sp>
    </p:spTree>
    <p:extLst>
      <p:ext uri="{BB962C8B-B14F-4D97-AF65-F5344CB8AC3E}">
        <p14:creationId xmlns:p14="http://schemas.microsoft.com/office/powerpoint/2010/main" val="2924064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3FA9460-635D-4303-97F3-8D976B713ED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522" b="95894" l="7075" r="98853">
                        <a14:foregroundMark x1="26004" y1="6522" x2="35564" y2="6763"/>
                        <a14:foregroundMark x1="49331" y1="60870" x2="68260" y2="72947"/>
                        <a14:foregroundMark x1="68260" y1="72947" x2="94073" y2="80193"/>
                        <a14:foregroundMark x1="7266" y1="35507" x2="7075" y2="35990"/>
                        <a14:foregroundMark x1="68642" y1="90338" x2="74952" y2="92512"/>
                        <a14:foregroundMark x1="74570" y1="96135" x2="74570" y2="96135"/>
                        <a14:foregroundMark x1="98853" y1="84541" x2="98853" y2="75604"/>
                      </a14:backgroundRemoval>
                    </a14:imgEffect>
                  </a14:imgLayer>
                </a14:imgProps>
              </a:ext>
            </a:extLst>
          </a:blip>
          <a:stretch>
            <a:fillRect/>
          </a:stretch>
        </p:blipFill>
        <p:spPr>
          <a:xfrm>
            <a:off x="10942320" y="0"/>
            <a:ext cx="1249680" cy="989230"/>
          </a:xfrm>
          <a:prstGeom prst="rect">
            <a:avLst/>
          </a:prstGeom>
          <a:effectLst>
            <a:outerShdw blurRad="50800" dist="38100" dir="5400000" algn="t" rotWithShape="0">
              <a:prstClr val="black">
                <a:alpha val="40000"/>
              </a:prstClr>
            </a:outerShdw>
          </a:effectLst>
        </p:spPr>
      </p:pic>
      <p:sp>
        <p:nvSpPr>
          <p:cNvPr id="4" name="Título 1">
            <a:extLst>
              <a:ext uri="{FF2B5EF4-FFF2-40B4-BE49-F238E27FC236}">
                <a16:creationId xmlns:a16="http://schemas.microsoft.com/office/drawing/2014/main" id="{EB36CB53-647B-4871-8F4C-CA04FEA84B31}"/>
              </a:ext>
            </a:extLst>
          </p:cNvPr>
          <p:cNvSpPr txBox="1">
            <a:spLocks/>
          </p:cNvSpPr>
          <p:nvPr/>
        </p:nvSpPr>
        <p:spPr>
          <a:xfrm>
            <a:off x="255878" y="264570"/>
            <a:ext cx="10823454" cy="1325563"/>
          </a:xfrm>
          <a:prstGeom prst="rect">
            <a:avLst/>
          </a:prstGeom>
        </p:spPr>
        <p:txBody>
          <a:bodyP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7200" b="1" dirty="0" err="1">
                <a:solidFill>
                  <a:schemeClr val="accent4">
                    <a:lumMod val="40000"/>
                    <a:lumOff val="60000"/>
                  </a:schemeClr>
                </a:solidFill>
                <a:latin typeface="Think Big" panose="02000500000000000000" pitchFamily="2" charset="0"/>
                <a:ea typeface="+mn-ea"/>
                <a:cs typeface="+mn-cs"/>
              </a:rPr>
              <a:t>Structure</a:t>
            </a:r>
            <a:r>
              <a:rPr lang="es-ES" sz="7200" b="1" dirty="0">
                <a:solidFill>
                  <a:schemeClr val="accent4">
                    <a:lumMod val="40000"/>
                    <a:lumOff val="60000"/>
                  </a:schemeClr>
                </a:solidFill>
                <a:latin typeface="Think Big" panose="02000500000000000000" pitchFamily="2" charset="0"/>
                <a:ea typeface="+mn-ea"/>
                <a:cs typeface="+mn-cs"/>
              </a:rPr>
              <a:t> </a:t>
            </a:r>
            <a:r>
              <a:rPr lang="es-ES" sz="7200" b="1" dirty="0" err="1">
                <a:solidFill>
                  <a:schemeClr val="accent4">
                    <a:lumMod val="40000"/>
                    <a:lumOff val="60000"/>
                  </a:schemeClr>
                </a:solidFill>
                <a:latin typeface="Think Big" panose="02000500000000000000" pitchFamily="2" charset="0"/>
                <a:ea typeface="+mn-ea"/>
                <a:cs typeface="+mn-cs"/>
              </a:rPr>
              <a:t>of</a:t>
            </a:r>
            <a:r>
              <a:rPr lang="es-ES" sz="7200" b="1" dirty="0">
                <a:solidFill>
                  <a:schemeClr val="accent4">
                    <a:lumMod val="40000"/>
                    <a:lumOff val="60000"/>
                  </a:schemeClr>
                </a:solidFill>
                <a:latin typeface="Think Big" panose="02000500000000000000" pitchFamily="2" charset="0"/>
                <a:ea typeface="+mn-ea"/>
                <a:cs typeface="+mn-cs"/>
              </a:rPr>
              <a:t> </a:t>
            </a:r>
            <a:r>
              <a:rPr lang="es-ES" sz="7200" b="1" dirty="0" err="1">
                <a:solidFill>
                  <a:schemeClr val="accent4">
                    <a:lumMod val="40000"/>
                    <a:lumOff val="60000"/>
                  </a:schemeClr>
                </a:solidFill>
                <a:latin typeface="Think Big" panose="02000500000000000000" pitchFamily="2" charset="0"/>
                <a:ea typeface="+mn-ea"/>
                <a:cs typeface="+mn-cs"/>
              </a:rPr>
              <a:t>the</a:t>
            </a:r>
            <a:r>
              <a:rPr lang="es-ES" sz="7200" b="1" dirty="0">
                <a:solidFill>
                  <a:schemeClr val="accent4">
                    <a:lumMod val="40000"/>
                    <a:lumOff val="60000"/>
                  </a:schemeClr>
                </a:solidFill>
                <a:latin typeface="Think Big" panose="02000500000000000000" pitchFamily="2" charset="0"/>
                <a:ea typeface="+mn-ea"/>
                <a:cs typeface="+mn-cs"/>
              </a:rPr>
              <a:t> </a:t>
            </a:r>
            <a:r>
              <a:rPr lang="es-ES" sz="7200" b="1" dirty="0" err="1">
                <a:solidFill>
                  <a:schemeClr val="accent4">
                    <a:lumMod val="40000"/>
                    <a:lumOff val="60000"/>
                  </a:schemeClr>
                </a:solidFill>
                <a:latin typeface="Think Big" panose="02000500000000000000" pitchFamily="2" charset="0"/>
                <a:ea typeface="+mn-ea"/>
                <a:cs typeface="+mn-cs"/>
              </a:rPr>
              <a:t>application</a:t>
            </a:r>
            <a:r>
              <a:rPr lang="es-ES" sz="7200" b="1" dirty="0">
                <a:solidFill>
                  <a:schemeClr val="accent4">
                    <a:lumMod val="40000"/>
                    <a:lumOff val="60000"/>
                  </a:schemeClr>
                </a:solidFill>
                <a:latin typeface="Think Big" panose="02000500000000000000" pitchFamily="2" charset="0"/>
                <a:ea typeface="+mn-ea"/>
                <a:cs typeface="+mn-cs"/>
              </a:rPr>
              <a:t>, </a:t>
            </a:r>
            <a:r>
              <a:rPr lang="es-ES" sz="7200" b="1" dirty="0" err="1">
                <a:solidFill>
                  <a:schemeClr val="accent4">
                    <a:lumMod val="40000"/>
                    <a:lumOff val="60000"/>
                  </a:schemeClr>
                </a:solidFill>
                <a:latin typeface="Think Big" panose="02000500000000000000" pitchFamily="2" charset="0"/>
                <a:ea typeface="+mn-ea"/>
                <a:cs typeface="+mn-cs"/>
              </a:rPr>
              <a:t>design</a:t>
            </a:r>
            <a:r>
              <a:rPr lang="es-ES" sz="7200" b="1" dirty="0">
                <a:solidFill>
                  <a:schemeClr val="accent4">
                    <a:lumMod val="40000"/>
                    <a:lumOff val="60000"/>
                  </a:schemeClr>
                </a:solidFill>
                <a:latin typeface="Think Big" panose="02000500000000000000" pitchFamily="2" charset="0"/>
                <a:ea typeface="+mn-ea"/>
                <a:cs typeface="+mn-cs"/>
              </a:rPr>
              <a:t> </a:t>
            </a:r>
            <a:r>
              <a:rPr lang="en-GB" sz="7200" b="1" dirty="0">
                <a:solidFill>
                  <a:schemeClr val="accent4">
                    <a:lumMod val="40000"/>
                    <a:lumOff val="60000"/>
                  </a:schemeClr>
                </a:solidFill>
                <a:latin typeface="Think Big" panose="02000500000000000000" pitchFamily="2" charset="0"/>
                <a:ea typeface="+mn-ea"/>
                <a:cs typeface="+mn-cs"/>
              </a:rPr>
              <a:t>choices </a:t>
            </a:r>
            <a:endParaRPr lang="es-ES" sz="7200" b="1" dirty="0">
              <a:solidFill>
                <a:schemeClr val="accent4">
                  <a:lumMod val="40000"/>
                  <a:lumOff val="60000"/>
                </a:schemeClr>
              </a:solidFill>
              <a:latin typeface="Think Big" panose="02000500000000000000" pitchFamily="2" charset="0"/>
              <a:ea typeface="+mn-ea"/>
              <a:cs typeface="+mn-cs"/>
            </a:endParaRPr>
          </a:p>
        </p:txBody>
      </p:sp>
      <p:pic>
        <p:nvPicPr>
          <p:cNvPr id="6" name="Imagen 5">
            <a:extLst>
              <a:ext uri="{FF2B5EF4-FFF2-40B4-BE49-F238E27FC236}">
                <a16:creationId xmlns:a16="http://schemas.microsoft.com/office/drawing/2014/main" id="{B47B70D2-EDF9-45F7-9145-73AC59169FDE}"/>
              </a:ext>
            </a:extLst>
          </p:cNvPr>
          <p:cNvPicPr>
            <a:picLocks noChangeAspect="1"/>
          </p:cNvPicPr>
          <p:nvPr/>
        </p:nvPicPr>
        <p:blipFill>
          <a:blip r:embed="rId4"/>
          <a:stretch>
            <a:fillRect/>
          </a:stretch>
        </p:blipFill>
        <p:spPr>
          <a:xfrm>
            <a:off x="2288162" y="1182800"/>
            <a:ext cx="9647960" cy="5410630"/>
          </a:xfrm>
          <a:prstGeom prst="rect">
            <a:avLst/>
          </a:prstGeom>
        </p:spPr>
      </p:pic>
      <p:sp>
        <p:nvSpPr>
          <p:cNvPr id="7" name="Abrir llave 6">
            <a:extLst>
              <a:ext uri="{FF2B5EF4-FFF2-40B4-BE49-F238E27FC236}">
                <a16:creationId xmlns:a16="http://schemas.microsoft.com/office/drawing/2014/main" id="{1E667A1A-F808-4622-93F9-38E5440AE3AB}"/>
              </a:ext>
            </a:extLst>
          </p:cNvPr>
          <p:cNvSpPr/>
          <p:nvPr/>
        </p:nvSpPr>
        <p:spPr>
          <a:xfrm>
            <a:off x="2257692" y="1264669"/>
            <a:ext cx="188328" cy="663192"/>
          </a:xfrm>
          <a:prstGeom prst="leftBrace">
            <a:avLst>
              <a:gd name="adj1" fmla="val 18319"/>
              <a:gd name="adj2" fmla="val 50000"/>
            </a:avLst>
          </a:prstGeom>
          <a:ln w="28575">
            <a:solidFill>
              <a:srgbClr val="FFE6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CuadroTexto 7">
            <a:extLst>
              <a:ext uri="{FF2B5EF4-FFF2-40B4-BE49-F238E27FC236}">
                <a16:creationId xmlns:a16="http://schemas.microsoft.com/office/drawing/2014/main" id="{184C1339-8A15-4CF6-A670-A6747AE1AF2F}"/>
              </a:ext>
            </a:extLst>
          </p:cNvPr>
          <p:cNvSpPr txBox="1"/>
          <p:nvPr/>
        </p:nvSpPr>
        <p:spPr>
          <a:xfrm>
            <a:off x="495340" y="1254539"/>
            <a:ext cx="1671343" cy="600164"/>
          </a:xfrm>
          <a:prstGeom prst="rect">
            <a:avLst/>
          </a:prstGeom>
          <a:noFill/>
        </p:spPr>
        <p:txBody>
          <a:bodyPr wrap="square" rtlCol="0">
            <a:spAutoFit/>
          </a:bodyPr>
          <a:lstStyle/>
          <a:p>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Return</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if</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current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coordinate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is</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same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as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goal</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one</a:t>
            </a:r>
            <a:endParaRPr lang="es-ES" sz="1100" dirty="0">
              <a:solidFill>
                <a:srgbClr val="007DFE"/>
              </a:solidFill>
              <a:latin typeface="Bahnschrift" panose="020B0502040204020203" pitchFamily="34" charset="0"/>
              <a:ea typeface="CreamShoes" panose="02000603000000000000" pitchFamily="2" charset="0"/>
            </a:endParaRPr>
          </a:p>
        </p:txBody>
      </p:sp>
      <p:sp>
        <p:nvSpPr>
          <p:cNvPr id="9" name="Abrir llave 8">
            <a:extLst>
              <a:ext uri="{FF2B5EF4-FFF2-40B4-BE49-F238E27FC236}">
                <a16:creationId xmlns:a16="http://schemas.microsoft.com/office/drawing/2014/main" id="{1410454C-AC5B-47B0-AB54-744BDC356CAA}"/>
              </a:ext>
            </a:extLst>
          </p:cNvPr>
          <p:cNvSpPr/>
          <p:nvPr/>
        </p:nvSpPr>
        <p:spPr>
          <a:xfrm>
            <a:off x="2244006" y="2232338"/>
            <a:ext cx="202014" cy="2476822"/>
          </a:xfrm>
          <a:prstGeom prst="leftBrace">
            <a:avLst>
              <a:gd name="adj1" fmla="val 18319"/>
              <a:gd name="adj2" fmla="val 50000"/>
            </a:avLst>
          </a:prstGeom>
          <a:ln w="28575">
            <a:solidFill>
              <a:srgbClr val="FFE6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CuadroTexto 9">
            <a:extLst>
              <a:ext uri="{FF2B5EF4-FFF2-40B4-BE49-F238E27FC236}">
                <a16:creationId xmlns:a16="http://schemas.microsoft.com/office/drawing/2014/main" id="{49064A9D-5683-4F5E-90B1-30D07D0103CB}"/>
              </a:ext>
            </a:extLst>
          </p:cNvPr>
          <p:cNvSpPr txBox="1"/>
          <p:nvPr/>
        </p:nvSpPr>
        <p:spPr>
          <a:xfrm>
            <a:off x="495339" y="2844672"/>
            <a:ext cx="1671343" cy="1446550"/>
          </a:xfrm>
          <a:prstGeom prst="rect">
            <a:avLst/>
          </a:prstGeom>
          <a:noFill/>
        </p:spPr>
        <p:txBody>
          <a:bodyPr wrap="square" rtlCol="0">
            <a:spAutoFit/>
          </a:bodyPr>
          <a:lstStyle/>
          <a:p>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path</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solution</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is</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an</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array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of</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coordinates</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a:t>
            </a:r>
          </a:p>
          <a:p>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are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adding</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from</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goal</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to</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initial</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node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by</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using</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Map</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parent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And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finally</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we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invert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the</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array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just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built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a:t>
            </a:r>
            <a:endParaRPr lang="es-ES" sz="1100" dirty="0">
              <a:solidFill>
                <a:srgbClr val="007DFE"/>
              </a:solidFill>
              <a:latin typeface="Bahnschrift" panose="020B0502040204020203" pitchFamily="34" charset="0"/>
              <a:ea typeface="CreamShoes" panose="02000603000000000000" pitchFamily="2" charset="0"/>
            </a:endParaRPr>
          </a:p>
        </p:txBody>
      </p:sp>
      <p:sp>
        <p:nvSpPr>
          <p:cNvPr id="12" name="Abrir llave 11">
            <a:extLst>
              <a:ext uri="{FF2B5EF4-FFF2-40B4-BE49-F238E27FC236}">
                <a16:creationId xmlns:a16="http://schemas.microsoft.com/office/drawing/2014/main" id="{D1A0D61D-E363-4893-A312-BC0A6B3757DC}"/>
              </a:ext>
            </a:extLst>
          </p:cNvPr>
          <p:cNvSpPr/>
          <p:nvPr/>
        </p:nvSpPr>
        <p:spPr>
          <a:xfrm flipH="1">
            <a:off x="6508910" y="5055058"/>
            <a:ext cx="158589" cy="1325563"/>
          </a:xfrm>
          <a:prstGeom prst="leftBrace">
            <a:avLst>
              <a:gd name="adj1" fmla="val 18319"/>
              <a:gd name="adj2" fmla="val 50000"/>
            </a:avLst>
          </a:prstGeom>
          <a:ln w="28575">
            <a:solidFill>
              <a:srgbClr val="FFE69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CuadroTexto 12">
            <a:extLst>
              <a:ext uri="{FF2B5EF4-FFF2-40B4-BE49-F238E27FC236}">
                <a16:creationId xmlns:a16="http://schemas.microsoft.com/office/drawing/2014/main" id="{C06DBFBD-C00C-4B4B-8F69-B119C55EAF89}"/>
              </a:ext>
            </a:extLst>
          </p:cNvPr>
          <p:cNvSpPr txBox="1"/>
          <p:nvPr/>
        </p:nvSpPr>
        <p:spPr>
          <a:xfrm>
            <a:off x="6788978" y="5459756"/>
            <a:ext cx="1671343" cy="430887"/>
          </a:xfrm>
          <a:prstGeom prst="rect">
            <a:avLst/>
          </a:prstGeom>
          <a:noFill/>
        </p:spPr>
        <p:txBody>
          <a:bodyPr wrap="square" rtlCol="0">
            <a:spAutoFit/>
          </a:bodyPr>
          <a:lstStyle/>
          <a:p>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Function</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to</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invert</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t>
            </a:r>
            <a:r>
              <a:rPr lang="es-ES" sz="1100" dirty="0" err="1">
                <a:solidFill>
                  <a:schemeClr val="accent4">
                    <a:lumMod val="20000"/>
                    <a:lumOff val="80000"/>
                  </a:schemeClr>
                </a:solidFill>
                <a:latin typeface="Bahnschrift" panose="020B0502040204020203" pitchFamily="34" charset="0"/>
                <a:ea typeface="CreamShoes" panose="02000603000000000000" pitchFamily="2" charset="0"/>
              </a:rPr>
              <a:t>an</a:t>
            </a:r>
            <a:r>
              <a:rPr lang="es-ES" sz="1100" dirty="0">
                <a:solidFill>
                  <a:schemeClr val="accent4">
                    <a:lumMod val="20000"/>
                    <a:lumOff val="80000"/>
                  </a:schemeClr>
                </a:solidFill>
                <a:latin typeface="Bahnschrift" panose="020B0502040204020203" pitchFamily="34" charset="0"/>
                <a:ea typeface="CreamShoes" panose="02000603000000000000" pitchFamily="2" charset="0"/>
              </a:rPr>
              <a:t> array</a:t>
            </a:r>
            <a:endParaRPr lang="es-ES" sz="1100" dirty="0">
              <a:solidFill>
                <a:srgbClr val="007DFE"/>
              </a:solidFill>
              <a:latin typeface="Bahnschrift" panose="020B0502040204020203" pitchFamily="34" charset="0"/>
              <a:ea typeface="CreamShoes" panose="02000603000000000000" pitchFamily="2" charset="0"/>
            </a:endParaRPr>
          </a:p>
        </p:txBody>
      </p:sp>
    </p:spTree>
    <p:extLst>
      <p:ext uri="{BB962C8B-B14F-4D97-AF65-F5344CB8AC3E}">
        <p14:creationId xmlns:p14="http://schemas.microsoft.com/office/powerpoint/2010/main" val="3112272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3FA9460-635D-4303-97F3-8D976B713ED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522" b="95894" l="7075" r="98853">
                        <a14:foregroundMark x1="26004" y1="6522" x2="35564" y2="6763"/>
                        <a14:foregroundMark x1="49331" y1="60870" x2="68260" y2="72947"/>
                        <a14:foregroundMark x1="68260" y1="72947" x2="94073" y2="80193"/>
                        <a14:foregroundMark x1="7266" y1="35507" x2="7075" y2="35990"/>
                        <a14:foregroundMark x1="68642" y1="90338" x2="74952" y2="92512"/>
                        <a14:foregroundMark x1="74570" y1="96135" x2="74570" y2="96135"/>
                        <a14:foregroundMark x1="98853" y1="84541" x2="98853" y2="75604"/>
                      </a14:backgroundRemoval>
                    </a14:imgEffect>
                  </a14:imgLayer>
                </a14:imgProps>
              </a:ext>
            </a:extLst>
          </a:blip>
          <a:stretch>
            <a:fillRect/>
          </a:stretch>
        </p:blipFill>
        <p:spPr>
          <a:xfrm>
            <a:off x="10942320" y="0"/>
            <a:ext cx="1249680" cy="989230"/>
          </a:xfrm>
          <a:prstGeom prst="rect">
            <a:avLst/>
          </a:prstGeom>
          <a:effectLst>
            <a:outerShdw blurRad="50800" dist="38100" dir="5400000" algn="t" rotWithShape="0">
              <a:prstClr val="black">
                <a:alpha val="40000"/>
              </a:prstClr>
            </a:outerShdw>
          </a:effectLst>
        </p:spPr>
      </p:pic>
      <p:sp>
        <p:nvSpPr>
          <p:cNvPr id="4" name="Título 1">
            <a:extLst>
              <a:ext uri="{FF2B5EF4-FFF2-40B4-BE49-F238E27FC236}">
                <a16:creationId xmlns:a16="http://schemas.microsoft.com/office/drawing/2014/main" id="{EB36CB53-647B-4871-8F4C-CA04FEA84B31}"/>
              </a:ext>
            </a:extLst>
          </p:cNvPr>
          <p:cNvSpPr txBox="1">
            <a:spLocks/>
          </p:cNvSpPr>
          <p:nvPr/>
        </p:nvSpPr>
        <p:spPr>
          <a:xfrm>
            <a:off x="255878" y="246571"/>
            <a:ext cx="11031882" cy="989230"/>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sz="5400" b="1" dirty="0">
                <a:solidFill>
                  <a:schemeClr val="accent4">
                    <a:lumMod val="40000"/>
                    <a:lumOff val="60000"/>
                  </a:schemeClr>
                </a:solidFill>
                <a:latin typeface="Think Big" panose="02000500000000000000" pitchFamily="2" charset="0"/>
                <a:ea typeface="+mn-ea"/>
                <a:cs typeface="+mn-cs"/>
              </a:rPr>
              <a:t>Experimental </a:t>
            </a:r>
            <a:r>
              <a:rPr lang="en-ID" sz="5400" b="1" dirty="0">
                <a:solidFill>
                  <a:schemeClr val="accent4">
                    <a:lumMod val="40000"/>
                    <a:lumOff val="60000"/>
                  </a:schemeClr>
                </a:solidFill>
                <a:latin typeface="Think Big" panose="02000500000000000000" pitchFamily="2" charset="0"/>
                <a:ea typeface="+mn-ea"/>
                <a:cs typeface="+mn-cs"/>
              </a:rPr>
              <a:t>results</a:t>
            </a:r>
            <a:r>
              <a:rPr lang="es-ES" sz="5400" b="1" dirty="0">
                <a:solidFill>
                  <a:schemeClr val="accent4">
                    <a:lumMod val="40000"/>
                    <a:lumOff val="60000"/>
                  </a:schemeClr>
                </a:solidFill>
                <a:latin typeface="Think Big" panose="02000500000000000000" pitchFamily="2" charset="0"/>
                <a:ea typeface="+mn-ea"/>
                <a:cs typeface="+mn-cs"/>
              </a:rPr>
              <a:t>, performance slots, </a:t>
            </a:r>
            <a:r>
              <a:rPr lang="en-GB" sz="5400" b="1" dirty="0" err="1">
                <a:solidFill>
                  <a:schemeClr val="accent4">
                    <a:lumMod val="40000"/>
                    <a:lumOff val="60000"/>
                  </a:schemeClr>
                </a:solidFill>
                <a:latin typeface="Think Big" panose="02000500000000000000" pitchFamily="2" charset="0"/>
                <a:ea typeface="+mn-ea"/>
                <a:cs typeface="+mn-cs"/>
              </a:rPr>
              <a:t>coments</a:t>
            </a:r>
            <a:endParaRPr lang="en-GB" sz="5400" b="1" dirty="0">
              <a:solidFill>
                <a:schemeClr val="accent4">
                  <a:lumMod val="40000"/>
                  <a:lumOff val="60000"/>
                </a:schemeClr>
              </a:solidFill>
              <a:latin typeface="Think Big" panose="02000500000000000000" pitchFamily="2" charset="0"/>
              <a:ea typeface="+mn-ea"/>
              <a:cs typeface="+mn-cs"/>
            </a:endParaRPr>
          </a:p>
          <a:p>
            <a:endParaRPr lang="es-ES" sz="5400" b="1" dirty="0">
              <a:solidFill>
                <a:schemeClr val="accent4">
                  <a:lumMod val="40000"/>
                  <a:lumOff val="60000"/>
                </a:schemeClr>
              </a:solidFill>
              <a:latin typeface="Think Big" panose="02000500000000000000" pitchFamily="2" charset="0"/>
              <a:ea typeface="+mn-ea"/>
              <a:cs typeface="+mn-cs"/>
            </a:endParaRPr>
          </a:p>
        </p:txBody>
      </p:sp>
      <p:sp>
        <p:nvSpPr>
          <p:cNvPr id="5" name="CuadroTexto 4">
            <a:extLst>
              <a:ext uri="{FF2B5EF4-FFF2-40B4-BE49-F238E27FC236}">
                <a16:creationId xmlns:a16="http://schemas.microsoft.com/office/drawing/2014/main" id="{9854133D-7F37-4F69-B03B-68EF78034A12}"/>
              </a:ext>
            </a:extLst>
          </p:cNvPr>
          <p:cNvSpPr txBox="1"/>
          <p:nvPr/>
        </p:nvSpPr>
        <p:spPr>
          <a:xfrm>
            <a:off x="3829284" y="1386722"/>
            <a:ext cx="8288735" cy="3046988"/>
          </a:xfrm>
          <a:prstGeom prst="rect">
            <a:avLst/>
          </a:prstGeom>
          <a:noFill/>
        </p:spPr>
        <p:txBody>
          <a:bodyPr wrap="square" rtlCol="0">
            <a:spAutoFit/>
          </a:bodyPr>
          <a:lstStyle/>
          <a:p>
            <a:r>
              <a:rPr lang="en-GB" sz="2400" dirty="0">
                <a:solidFill>
                  <a:schemeClr val="accent4">
                    <a:lumMod val="20000"/>
                    <a:lumOff val="80000"/>
                  </a:schemeClr>
                </a:solidFill>
                <a:latin typeface="Bahnschrift" panose="020B0502040204020203" pitchFamily="34" charset="0"/>
                <a:ea typeface="CreamShoes" panose="02000603000000000000" pitchFamily="2" charset="0"/>
              </a:rPr>
              <a:t>In the picture we can see a maze where each blank cell is a valid position. Meanwhile, each asterisk represents an obstacle, which means that our algorithm can’t use that cell to continue and has to choose another way. As it is shown, the algorithm starts on I (Initial) and looks for a path (represented with the symbol “+”) to get to G (Goal) avoiding the obstacles.</a:t>
            </a:r>
          </a:p>
          <a:p>
            <a:r>
              <a:rPr lang="en-GB" sz="2400" dirty="0">
                <a:solidFill>
                  <a:schemeClr val="accent4">
                    <a:lumMod val="20000"/>
                    <a:lumOff val="80000"/>
                  </a:schemeClr>
                </a:solidFill>
                <a:latin typeface="Bahnschrift" panose="020B0502040204020203" pitchFamily="34" charset="0"/>
                <a:ea typeface="CreamShoes" panose="02000603000000000000" pitchFamily="2" charset="0"/>
              </a:rPr>
              <a:t>Always looking for the most optimistic path</a:t>
            </a:r>
            <a:endParaRPr lang="es-ES" sz="2400" dirty="0">
              <a:solidFill>
                <a:schemeClr val="accent4">
                  <a:lumMod val="20000"/>
                  <a:lumOff val="80000"/>
                </a:schemeClr>
              </a:solidFill>
              <a:latin typeface="Bahnschrift" panose="020B0502040204020203" pitchFamily="34" charset="0"/>
              <a:ea typeface="CreamShoes" panose="02000603000000000000" pitchFamily="2" charset="0"/>
            </a:endParaRPr>
          </a:p>
        </p:txBody>
      </p:sp>
      <p:pic>
        <p:nvPicPr>
          <p:cNvPr id="6" name="Imagen 5">
            <a:extLst>
              <a:ext uri="{FF2B5EF4-FFF2-40B4-BE49-F238E27FC236}">
                <a16:creationId xmlns:a16="http://schemas.microsoft.com/office/drawing/2014/main" id="{FE7F106F-8031-4F34-AB05-B0913D4B8A16}"/>
              </a:ext>
            </a:extLst>
          </p:cNvPr>
          <p:cNvPicPr>
            <a:picLocks noChangeAspect="1"/>
          </p:cNvPicPr>
          <p:nvPr/>
        </p:nvPicPr>
        <p:blipFill>
          <a:blip r:embed="rId4"/>
          <a:stretch>
            <a:fillRect/>
          </a:stretch>
        </p:blipFill>
        <p:spPr>
          <a:xfrm>
            <a:off x="352902" y="1235801"/>
            <a:ext cx="3180411" cy="5057051"/>
          </a:xfrm>
          <a:prstGeom prst="rect">
            <a:avLst/>
          </a:prstGeom>
        </p:spPr>
      </p:pic>
      <p:pic>
        <p:nvPicPr>
          <p:cNvPr id="7" name="Imagen 6">
            <a:extLst>
              <a:ext uri="{FF2B5EF4-FFF2-40B4-BE49-F238E27FC236}">
                <a16:creationId xmlns:a16="http://schemas.microsoft.com/office/drawing/2014/main" id="{BE0ACEE0-CCC5-4CF6-9ED5-DA815D6F39C4}"/>
              </a:ext>
            </a:extLst>
          </p:cNvPr>
          <p:cNvPicPr>
            <a:picLocks noChangeAspect="1"/>
          </p:cNvPicPr>
          <p:nvPr/>
        </p:nvPicPr>
        <p:blipFill>
          <a:blip r:embed="rId5"/>
          <a:stretch>
            <a:fillRect/>
          </a:stretch>
        </p:blipFill>
        <p:spPr>
          <a:xfrm>
            <a:off x="3939877" y="4433710"/>
            <a:ext cx="2372145" cy="2017130"/>
          </a:xfrm>
          <a:prstGeom prst="rect">
            <a:avLst/>
          </a:prstGeom>
        </p:spPr>
      </p:pic>
    </p:spTree>
    <p:extLst>
      <p:ext uri="{BB962C8B-B14F-4D97-AF65-F5344CB8AC3E}">
        <p14:creationId xmlns:p14="http://schemas.microsoft.com/office/powerpoint/2010/main" val="68072312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1429</TotalTime>
  <Words>602</Words>
  <Application>Microsoft Office PowerPoint</Application>
  <PresentationFormat>Panorámica</PresentationFormat>
  <Paragraphs>45</Paragraphs>
  <Slides>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Bahnschrift</vt:lpstr>
      <vt:lpstr>Calibri</vt:lpstr>
      <vt:lpstr>Calibri Light</vt:lpstr>
      <vt:lpstr>Cambria Math</vt:lpstr>
      <vt:lpstr>Think Big</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María Peinado Toledo</dc:creator>
  <cp:lastModifiedBy>María Peinado Toledo</cp:lastModifiedBy>
  <cp:revision>7</cp:revision>
  <dcterms:created xsi:type="dcterms:W3CDTF">2022-05-12T09:03:02Z</dcterms:created>
  <dcterms:modified xsi:type="dcterms:W3CDTF">2022-05-29T11:07:52Z</dcterms:modified>
</cp:coreProperties>
</file>