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5" r:id="rId9"/>
    <p:sldId id="266" r:id="rId10"/>
    <p:sldId id="268" r:id="rId11"/>
    <p:sldId id="267" r:id="rId12"/>
    <p:sldId id="26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699"/>
    <a:srgbClr val="1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9FC264-F436-4B00-A45B-AD6F7C280D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4C198BA-5E82-4F8E-AFB4-F833DC2BB7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FDF1F6A-0590-4FDC-AFCF-53B9D6480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3511B-55D6-4C2C-99D6-38A17B038DB8}" type="datetimeFigureOut">
              <a:rPr lang="en-GB" smtClean="0"/>
              <a:t>12/06/2022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F802B6E-B62A-4F1F-A921-A7DF59F8E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E5E620E-B037-44B1-B9A1-B98A9AE03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E6804-8674-46CF-AA05-7FF822454A99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1656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F24D6F-E3F1-482C-99F6-E9BAC03FA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8DE2DD4-2968-4918-916B-025DAB4D2E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F88CF11-D5E4-447B-8A35-AED12A3E6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3511B-55D6-4C2C-99D6-38A17B038DB8}" type="datetimeFigureOut">
              <a:rPr lang="en-GB" smtClean="0"/>
              <a:t>12/06/2022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3E0F61F-0D79-49CD-AA2C-3D1A454E5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1E41A49-6D7A-4C10-B627-3E8192A99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E6804-8674-46CF-AA05-7FF822454A99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0982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120D825-549A-4CA4-8F06-C3F032FC3B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C94918F-2181-493A-A1AE-BD26DA037F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E5317E6-6C42-44A7-956B-752E010AC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3511B-55D6-4C2C-99D6-38A17B038DB8}" type="datetimeFigureOut">
              <a:rPr lang="en-GB" smtClean="0"/>
              <a:t>12/06/2022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6328AE2-7E11-4AD0-88BC-B2B57B8CE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1FDEBCB-5427-4BC2-83E2-ECDDF9531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E6804-8674-46CF-AA05-7FF822454A99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4004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2AE7F8-999E-4B19-9E2E-80960B0AF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E49707B-2547-48AB-B117-699A0846E5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2B9CCF0-1D3B-4320-9E6D-3F47983A9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3511B-55D6-4C2C-99D6-38A17B038DB8}" type="datetimeFigureOut">
              <a:rPr lang="en-GB" smtClean="0"/>
              <a:t>12/06/2022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F579845-534E-417F-A204-738E04984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979BA0A-8F34-4A82-B6BC-3A7FF4B21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E6804-8674-46CF-AA05-7FF822454A99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33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7F9716-45F3-4CBB-B3FB-7DCBD990F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763FB94-A22C-4B01-8C49-37994409CE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D8B13C8-D7C4-41FE-A3F2-EB1858678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3511B-55D6-4C2C-99D6-38A17B038DB8}" type="datetimeFigureOut">
              <a:rPr lang="en-GB" smtClean="0"/>
              <a:t>12/06/2022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2B1C0A2-54A9-46A8-8B75-3D26C430E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084C7F8-B444-457E-8FC8-4063EAE4A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E6804-8674-46CF-AA05-7FF822454A99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4403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6E8EA2-101E-4AD3-9CE2-18A3757DD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FCA8BE4-60F6-4F00-99AD-87CDA59FDC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CC0BC9D-EB53-43C5-B0B5-0E849A4590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BCE9DFA-D803-4059-B274-714AC5732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3511B-55D6-4C2C-99D6-38A17B038DB8}" type="datetimeFigureOut">
              <a:rPr lang="en-GB" smtClean="0"/>
              <a:t>12/06/2022</a:t>
            </a:fld>
            <a:endParaRPr lang="en-GB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464156C-3C5D-4B5B-824A-F4D6C04A0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4E73C6D-1B07-4D11-875A-4D976BB8F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E6804-8674-46CF-AA05-7FF822454A99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3761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C0F805-66A7-409E-99E4-D12431B6F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20C4109-67D6-454C-B011-EE4DEF3EBE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FDD1CE5-5121-4FC2-B409-608083588C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93DBFFC-FAC2-4279-9502-BAD76F1FA1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34B2A55-1DE2-43FA-9865-846D1E5613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D5AF6B7-364B-421F-95B5-4D2902D54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3511B-55D6-4C2C-99D6-38A17B038DB8}" type="datetimeFigureOut">
              <a:rPr lang="en-GB" smtClean="0"/>
              <a:t>12/06/2022</a:t>
            </a:fld>
            <a:endParaRPr lang="en-GB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0196087-42B4-4692-8D32-D3D1A1D28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9EDEF1A-5134-472C-BE6D-4925F3AB2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E6804-8674-46CF-AA05-7FF822454A99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7863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2D97DE-B70B-4D12-8C3E-D564BEF2D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9B607C2-768D-4228-A2A7-D56048492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3511B-55D6-4C2C-99D6-38A17B038DB8}" type="datetimeFigureOut">
              <a:rPr lang="en-GB" smtClean="0"/>
              <a:t>12/06/2022</a:t>
            </a:fld>
            <a:endParaRPr lang="en-GB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864E935-9A5D-4EB1-8BF1-30CF838BF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422789C-7FB8-48F5-8DEF-1494D4966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E6804-8674-46CF-AA05-7FF822454A99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932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27AFF75-DA68-4B47-9868-7CF1B5204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3511B-55D6-4C2C-99D6-38A17B038DB8}" type="datetimeFigureOut">
              <a:rPr lang="en-GB" smtClean="0"/>
              <a:t>12/06/2022</a:t>
            </a:fld>
            <a:endParaRPr lang="en-GB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57E4163-B79E-4E69-A544-B62C32E5E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604A962-1BB2-4B3C-A23D-0F9D2D0BC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E6804-8674-46CF-AA05-7FF822454A99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1336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FB2389-4639-4FC5-B477-CFDED5EB1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1C0D321-1A21-4BAB-8BF6-C7A9747771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DD6B6DE-2397-4C24-923B-3970CC0504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9B48770-C2B4-456A-9471-3B724E680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3511B-55D6-4C2C-99D6-38A17B038DB8}" type="datetimeFigureOut">
              <a:rPr lang="en-GB" smtClean="0"/>
              <a:t>12/06/2022</a:t>
            </a:fld>
            <a:endParaRPr lang="en-GB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9F75990-1857-4BEA-B684-4A2D08E11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5D3E7E8-5531-413C-9947-05F7ABDE4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E6804-8674-46CF-AA05-7FF822454A99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5568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AFB3E1-3EFC-45DA-9A98-93BEC459F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BEDF8EF-33E4-44A2-8F83-B8B1DC8019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19F83A5-A88B-4349-BB53-0E1227EDE7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6952996-93BD-44A2-851E-957EC7531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3511B-55D6-4C2C-99D6-38A17B038DB8}" type="datetimeFigureOut">
              <a:rPr lang="en-GB" smtClean="0"/>
              <a:t>12/06/2022</a:t>
            </a:fld>
            <a:endParaRPr lang="en-GB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1C04AAA-33AB-4197-A539-E078F8943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AE8466D-0CCF-44CE-ACCD-136FB20EA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E6804-8674-46CF-AA05-7FF822454A99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5340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A77C37A-D125-489D-B006-994D8C5FD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1F1CC09-446D-49C0-B212-00501C44E3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25D2AF0-04B7-4EA9-9CD3-627207E4EF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3511B-55D6-4C2C-99D6-38A17B038DB8}" type="datetimeFigureOut">
              <a:rPr lang="en-GB" smtClean="0"/>
              <a:t>12/06/2022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13B213D-1722-4638-883D-6EDD675265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A12C4B8-1F3F-4A7C-81B6-7B3AB01F19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8E6804-8674-46CF-AA05-7FF822454A99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5543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535A49A3-901C-4075-B0C3-FA8F878B1A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27"/>
            <a:ext cx="12192000" cy="6854573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539BEC3-1DA5-4243-B564-CE7C9C6B50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1946" y="541536"/>
            <a:ext cx="6806214" cy="1721775"/>
          </a:xfrm>
        </p:spPr>
        <p:txBody>
          <a:bodyPr>
            <a:normAutofit fontScale="90000"/>
          </a:bodyPr>
          <a:lstStyle/>
          <a:p>
            <a:pPr algn="l"/>
            <a:r>
              <a:rPr lang="en-GB" sz="5400" b="1" dirty="0">
                <a:solidFill>
                  <a:schemeClr val="bg1"/>
                </a:solidFill>
                <a:latin typeface="OCR A Extended" panose="02010509020102010303" pitchFamily="50" charset="0"/>
              </a:rPr>
              <a:t>Genetic Algorithms Project 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D294948C-EEEE-4559-836D-FAA1C6AE5688}"/>
              </a:ext>
            </a:extLst>
          </p:cNvPr>
          <p:cNvSpPr txBox="1">
            <a:spLocks/>
          </p:cNvSpPr>
          <p:nvPr/>
        </p:nvSpPr>
        <p:spPr>
          <a:xfrm>
            <a:off x="8449056" y="4918464"/>
            <a:ext cx="3502064" cy="172177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ES" sz="2400" b="1" dirty="0">
                <a:solidFill>
                  <a:schemeClr val="bg1"/>
                </a:solidFill>
                <a:latin typeface="OCR A Extended" panose="02010509020102010303" pitchFamily="50" charset="0"/>
              </a:rPr>
              <a:t>Antonio Trujillo</a:t>
            </a:r>
          </a:p>
          <a:p>
            <a:pPr algn="r"/>
            <a:r>
              <a:rPr lang="es-ES" sz="2400" b="1" dirty="0">
                <a:solidFill>
                  <a:schemeClr val="bg1"/>
                </a:solidFill>
                <a:latin typeface="OCR A Extended" panose="02010509020102010303" pitchFamily="50" charset="0"/>
              </a:rPr>
              <a:t>Alberto Trigueros</a:t>
            </a:r>
          </a:p>
          <a:p>
            <a:pPr algn="r"/>
            <a:r>
              <a:rPr lang="es-ES" sz="2400" b="1" dirty="0">
                <a:solidFill>
                  <a:schemeClr val="bg1"/>
                </a:solidFill>
                <a:latin typeface="OCR A Extended" panose="02010509020102010303" pitchFamily="50" charset="0"/>
              </a:rPr>
              <a:t>Jesús Fuentes</a:t>
            </a:r>
          </a:p>
          <a:p>
            <a:pPr algn="r"/>
            <a:r>
              <a:rPr lang="es-ES" sz="2400" b="1" dirty="0">
                <a:solidFill>
                  <a:schemeClr val="bg1"/>
                </a:solidFill>
                <a:latin typeface="OCR A Extended" panose="02010509020102010303" pitchFamily="50" charset="0"/>
              </a:rPr>
              <a:t>María Peinado </a:t>
            </a:r>
          </a:p>
          <a:p>
            <a:pPr algn="r"/>
            <a:r>
              <a:rPr lang="es-ES" sz="2400" b="1" dirty="0" err="1">
                <a:solidFill>
                  <a:schemeClr val="bg1"/>
                </a:solidFill>
                <a:latin typeface="OCR A Extended" panose="02010509020102010303" pitchFamily="50" charset="0"/>
              </a:rPr>
              <a:t>Group</a:t>
            </a:r>
            <a:r>
              <a:rPr lang="es-ES" sz="2400" b="1" dirty="0">
                <a:solidFill>
                  <a:schemeClr val="bg1"/>
                </a:solidFill>
                <a:latin typeface="OCR A Extended" panose="02010509020102010303" pitchFamily="50" charset="0"/>
              </a:rPr>
              <a:t> C</a:t>
            </a:r>
          </a:p>
        </p:txBody>
      </p:sp>
    </p:spTree>
    <p:extLst>
      <p:ext uri="{BB962C8B-B14F-4D97-AF65-F5344CB8AC3E}">
        <p14:creationId xmlns:p14="http://schemas.microsoft.com/office/powerpoint/2010/main" val="29029219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5F5B7CDD-8DB8-469B-B429-6F056748B1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354412" cy="685800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8B0A0AFD-8D3A-4B03-B00D-B314FAEFD7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2526" y="1351282"/>
            <a:ext cx="7079474" cy="5269982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AB578014-C1B3-4240-9521-118CE6D7719B}"/>
              </a:ext>
            </a:extLst>
          </p:cNvPr>
          <p:cNvSpPr txBox="1">
            <a:spLocks/>
          </p:cNvSpPr>
          <p:nvPr/>
        </p:nvSpPr>
        <p:spPr>
          <a:xfrm>
            <a:off x="374786" y="236737"/>
            <a:ext cx="11607381" cy="1114544"/>
          </a:xfrm>
          <a:prstGeom prst="rect">
            <a:avLst/>
          </a:prstGeom>
        </p:spPr>
        <p:txBody>
          <a:bodyPr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5300" b="1" dirty="0" err="1">
                <a:solidFill>
                  <a:schemeClr val="bg1"/>
                </a:solidFill>
                <a:latin typeface="OCR A Extended" panose="02010509020102010303" pitchFamily="50" charset="0"/>
              </a:rPr>
              <a:t>Structure</a:t>
            </a:r>
            <a:r>
              <a:rPr lang="es-ES" sz="5300" b="1" dirty="0">
                <a:solidFill>
                  <a:schemeClr val="bg1"/>
                </a:solidFill>
                <a:latin typeface="OCR A Extended" panose="02010509020102010303" pitchFamily="50" charset="0"/>
              </a:rPr>
              <a:t> </a:t>
            </a:r>
            <a:r>
              <a:rPr lang="es-ES" sz="5300" b="1" dirty="0" err="1">
                <a:solidFill>
                  <a:schemeClr val="bg1"/>
                </a:solidFill>
                <a:latin typeface="OCR A Extended" panose="02010509020102010303" pitchFamily="50" charset="0"/>
              </a:rPr>
              <a:t>of</a:t>
            </a:r>
            <a:r>
              <a:rPr lang="es-ES" sz="5300" b="1" dirty="0">
                <a:solidFill>
                  <a:schemeClr val="bg1"/>
                </a:solidFill>
                <a:latin typeface="OCR A Extended" panose="02010509020102010303" pitchFamily="50" charset="0"/>
              </a:rPr>
              <a:t> </a:t>
            </a:r>
            <a:r>
              <a:rPr lang="es-ES" sz="5300" b="1" dirty="0" err="1">
                <a:solidFill>
                  <a:schemeClr val="bg1"/>
                </a:solidFill>
                <a:latin typeface="OCR A Extended" panose="02010509020102010303" pitchFamily="50" charset="0"/>
              </a:rPr>
              <a:t>the</a:t>
            </a:r>
            <a:r>
              <a:rPr lang="es-ES" sz="5300" b="1" dirty="0">
                <a:solidFill>
                  <a:schemeClr val="bg1"/>
                </a:solidFill>
                <a:latin typeface="OCR A Extended" panose="02010509020102010303" pitchFamily="50" charset="0"/>
              </a:rPr>
              <a:t> </a:t>
            </a:r>
            <a:r>
              <a:rPr lang="es-ES" sz="5300" b="1" dirty="0" err="1">
                <a:solidFill>
                  <a:schemeClr val="bg1"/>
                </a:solidFill>
                <a:latin typeface="OCR A Extended" panose="02010509020102010303" pitchFamily="50" charset="0"/>
              </a:rPr>
              <a:t>application</a:t>
            </a:r>
            <a:r>
              <a:rPr lang="es-ES" sz="5300" b="1" dirty="0">
                <a:solidFill>
                  <a:schemeClr val="bg1"/>
                </a:solidFill>
                <a:latin typeface="OCR A Extended" panose="02010509020102010303" pitchFamily="50" charset="0"/>
              </a:rPr>
              <a:t>, </a:t>
            </a:r>
            <a:r>
              <a:rPr lang="es-ES" sz="5300" b="1" dirty="0" err="1">
                <a:solidFill>
                  <a:schemeClr val="bg1"/>
                </a:solidFill>
                <a:latin typeface="OCR A Extended" panose="02010509020102010303" pitchFamily="50" charset="0"/>
              </a:rPr>
              <a:t>design</a:t>
            </a:r>
            <a:r>
              <a:rPr lang="es-ES" sz="5300" b="1" dirty="0">
                <a:solidFill>
                  <a:schemeClr val="bg1"/>
                </a:solidFill>
                <a:latin typeface="OCR A Extended" panose="02010509020102010303" pitchFamily="50" charset="0"/>
              </a:rPr>
              <a:t> </a:t>
            </a:r>
            <a:r>
              <a:rPr lang="en-GB" sz="5300" b="1" dirty="0">
                <a:solidFill>
                  <a:schemeClr val="bg1"/>
                </a:solidFill>
                <a:latin typeface="OCR A Extended" panose="02010509020102010303" pitchFamily="50" charset="0"/>
              </a:rPr>
              <a:t>choices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2083BF9-498F-4C52-9513-789A649002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263" y="1351281"/>
            <a:ext cx="4964787" cy="5253876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BE9FC1EE-47E0-44F2-81C7-3C8453B513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01996" y="3371291"/>
            <a:ext cx="6166908" cy="3233866"/>
          </a:xfrm>
          <a:prstGeom prst="rect">
            <a:avLst/>
          </a:prstGeom>
        </p:spPr>
      </p:pic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174FDFEB-AA0E-4108-8B5D-1CDBCBFA080C}"/>
              </a:ext>
            </a:extLst>
          </p:cNvPr>
          <p:cNvCxnSpPr>
            <a:cxnSpLocks/>
          </p:cNvCxnSpPr>
          <p:nvPr/>
        </p:nvCxnSpPr>
        <p:spPr>
          <a:xfrm flipV="1">
            <a:off x="5101996" y="3429000"/>
            <a:ext cx="134584" cy="2980678"/>
          </a:xfrm>
          <a:prstGeom prst="straightConnector1">
            <a:avLst/>
          </a:prstGeom>
          <a:ln w="19050">
            <a:solidFill>
              <a:srgbClr val="FFE6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Imagen 14">
            <a:extLst>
              <a:ext uri="{FF2B5EF4-FFF2-40B4-BE49-F238E27FC236}">
                <a16:creationId xmlns:a16="http://schemas.microsoft.com/office/drawing/2014/main" id="{DA653996-5553-42DC-9D6F-D8D220CF321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66891"/>
          <a:stretch/>
        </p:blipFill>
        <p:spPr>
          <a:xfrm>
            <a:off x="5329603" y="1460016"/>
            <a:ext cx="6151416" cy="1744831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5FA5183A-59B6-4258-A131-0BFDB4355458}"/>
              </a:ext>
            </a:extLst>
          </p:cNvPr>
          <p:cNvSpPr txBox="1"/>
          <p:nvPr/>
        </p:nvSpPr>
        <p:spPr>
          <a:xfrm>
            <a:off x="10386417" y="1351281"/>
            <a:ext cx="30886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>
                <a:solidFill>
                  <a:srgbClr val="FFE699"/>
                </a:solidFill>
                <a:latin typeface="OCR A Extended" panose="02010509020102010303" pitchFamily="50" charset="0"/>
                <a:ea typeface="+mj-ea"/>
                <a:cs typeface="+mj-cs"/>
              </a:rPr>
              <a:t>CLASS MAIN</a:t>
            </a:r>
            <a:endParaRPr lang="en-GB" sz="2000" b="1" dirty="0">
              <a:solidFill>
                <a:srgbClr val="FFE699"/>
              </a:solidFill>
              <a:latin typeface="OCR A Extended" panose="02010509020102010303" pitchFamily="50" charset="0"/>
              <a:ea typeface="+mj-ea"/>
              <a:cs typeface="+mj-cs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A1263ACD-8F9E-42E8-9FB0-331421078F95}"/>
              </a:ext>
            </a:extLst>
          </p:cNvPr>
          <p:cNvSpPr txBox="1"/>
          <p:nvPr/>
        </p:nvSpPr>
        <p:spPr>
          <a:xfrm>
            <a:off x="8185450" y="2023921"/>
            <a:ext cx="17667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Bahnschrift" panose="020B0502040204020203" pitchFamily="34" charset="0"/>
                <a:ea typeface="CreamShoes" panose="02000603000000000000" pitchFamily="2" charset="0"/>
              </a:rPr>
              <a:t>Convert</a:t>
            </a:r>
            <a:r>
              <a:rPr lang="es-ES" sz="1200" dirty="0">
                <a:solidFill>
                  <a:schemeClr val="accent4">
                    <a:lumMod val="20000"/>
                    <a:lumOff val="80000"/>
                  </a:schemeClr>
                </a:solidFill>
                <a:latin typeface="Bahnschrift" panose="020B0502040204020203" pitchFamily="34" charset="0"/>
                <a:ea typeface="CreamShoes" panose="02000603000000000000" pitchFamily="2" charset="0"/>
              </a:rPr>
              <a:t> </a:t>
            </a:r>
            <a:r>
              <a:rPr lang="es-ES" sz="12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Bahnschrift" panose="020B0502040204020203" pitchFamily="34" charset="0"/>
                <a:ea typeface="CreamShoes" panose="02000603000000000000" pitchFamily="2" charset="0"/>
              </a:rPr>
              <a:t>an</a:t>
            </a:r>
            <a:r>
              <a:rPr lang="es-ES" sz="1200" dirty="0">
                <a:solidFill>
                  <a:schemeClr val="accent4">
                    <a:lumMod val="20000"/>
                    <a:lumOff val="80000"/>
                  </a:schemeClr>
                </a:solidFill>
                <a:latin typeface="Bahnschrift" panose="020B0502040204020203" pitchFamily="34" charset="0"/>
                <a:ea typeface="CreamShoes" panose="02000603000000000000" pitchFamily="2" charset="0"/>
              </a:rPr>
              <a:t> array </a:t>
            </a:r>
            <a:r>
              <a:rPr lang="es-ES" sz="12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Bahnschrift" panose="020B0502040204020203" pitchFamily="34" charset="0"/>
                <a:ea typeface="CreamShoes" panose="02000603000000000000" pitchFamily="2" charset="0"/>
              </a:rPr>
              <a:t>into</a:t>
            </a:r>
            <a:r>
              <a:rPr lang="es-ES" sz="1200" dirty="0">
                <a:solidFill>
                  <a:schemeClr val="accent4">
                    <a:lumMod val="20000"/>
                    <a:lumOff val="80000"/>
                  </a:schemeClr>
                </a:solidFill>
                <a:latin typeface="Bahnschrift" panose="020B0502040204020203" pitchFamily="34" charset="0"/>
                <a:ea typeface="CreamShoes" panose="02000603000000000000" pitchFamily="2" charset="0"/>
              </a:rPr>
              <a:t> a </a:t>
            </a:r>
            <a:r>
              <a:rPr lang="es-ES" sz="12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Bahnschrift" panose="020B0502040204020203" pitchFamily="34" charset="0"/>
                <a:ea typeface="CreamShoes" panose="02000603000000000000" pitchFamily="2" charset="0"/>
              </a:rPr>
              <a:t>matrix</a:t>
            </a:r>
            <a:endParaRPr lang="es-ES" sz="1200" dirty="0">
              <a:solidFill>
                <a:srgbClr val="007DFE"/>
              </a:solidFill>
              <a:latin typeface="Bahnschrift" panose="020B0502040204020203" pitchFamily="34" charset="0"/>
              <a:ea typeface="CreamShoes" panose="02000603000000000000" pitchFamily="2" charset="0"/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7C75A5F7-4EF0-422D-B35D-ACF19BBD4CB1}"/>
              </a:ext>
            </a:extLst>
          </p:cNvPr>
          <p:cNvSpPr txBox="1"/>
          <p:nvPr/>
        </p:nvSpPr>
        <p:spPr>
          <a:xfrm>
            <a:off x="3409651" y="2602056"/>
            <a:ext cx="1766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Bahnschrift" panose="020B0502040204020203" pitchFamily="34" charset="0"/>
                <a:ea typeface="CreamShoes" panose="02000603000000000000" pitchFamily="2" charset="0"/>
              </a:rPr>
              <a:t>The</a:t>
            </a:r>
            <a:r>
              <a:rPr lang="es-ES" sz="1200" dirty="0">
                <a:solidFill>
                  <a:schemeClr val="accent4">
                    <a:lumMod val="20000"/>
                    <a:lumOff val="80000"/>
                  </a:schemeClr>
                </a:solidFill>
                <a:latin typeface="Bahnschrift" panose="020B0502040204020203" pitchFamily="34" charset="0"/>
                <a:ea typeface="CreamShoes" panose="02000603000000000000" pitchFamily="2" charset="0"/>
              </a:rPr>
              <a:t> </a:t>
            </a:r>
            <a:r>
              <a:rPr lang="es-ES" sz="12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Bahnschrift" panose="020B0502040204020203" pitchFamily="34" charset="0"/>
                <a:ea typeface="CreamShoes" panose="02000603000000000000" pitchFamily="2" charset="0"/>
              </a:rPr>
              <a:t>missing</a:t>
            </a:r>
            <a:r>
              <a:rPr lang="es-ES" sz="1200" dirty="0">
                <a:solidFill>
                  <a:schemeClr val="accent4">
                    <a:lumMod val="20000"/>
                    <a:lumOff val="80000"/>
                  </a:schemeClr>
                </a:solidFill>
                <a:latin typeface="Bahnschrift" panose="020B0502040204020203" pitchFamily="34" charset="0"/>
                <a:ea typeface="CreamShoes" panose="02000603000000000000" pitchFamily="2" charset="0"/>
              </a:rPr>
              <a:t> </a:t>
            </a:r>
            <a:r>
              <a:rPr lang="es-ES" sz="12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Bahnschrift" panose="020B0502040204020203" pitchFamily="34" charset="0"/>
                <a:ea typeface="CreamShoes" panose="02000603000000000000" pitchFamily="2" charset="0"/>
              </a:rPr>
              <a:t>values</a:t>
            </a:r>
            <a:r>
              <a:rPr lang="es-ES" sz="1200" dirty="0">
                <a:solidFill>
                  <a:schemeClr val="accent4">
                    <a:lumMod val="20000"/>
                    <a:lumOff val="80000"/>
                  </a:schemeClr>
                </a:solidFill>
                <a:latin typeface="Bahnschrift" panose="020B0502040204020203" pitchFamily="34" charset="0"/>
                <a:ea typeface="CreamShoes" panose="02000603000000000000" pitchFamily="2" charset="0"/>
              </a:rPr>
              <a:t> </a:t>
            </a:r>
            <a:r>
              <a:rPr lang="es-ES" sz="12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Bahnschrift" panose="020B0502040204020203" pitchFamily="34" charset="0"/>
                <a:ea typeface="CreamShoes" panose="02000603000000000000" pitchFamily="2" charset="0"/>
              </a:rPr>
              <a:t>will</a:t>
            </a:r>
            <a:r>
              <a:rPr lang="es-ES" sz="1200" dirty="0">
                <a:solidFill>
                  <a:schemeClr val="accent4">
                    <a:lumMod val="20000"/>
                    <a:lumOff val="80000"/>
                  </a:schemeClr>
                </a:solidFill>
                <a:latin typeface="Bahnschrift" panose="020B0502040204020203" pitchFamily="34" charset="0"/>
                <a:ea typeface="CreamShoes" panose="02000603000000000000" pitchFamily="2" charset="0"/>
              </a:rPr>
              <a:t> be </a:t>
            </a:r>
            <a:r>
              <a:rPr lang="es-ES" sz="12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Bahnschrift" panose="020B0502040204020203" pitchFamily="34" charset="0"/>
                <a:ea typeface="CreamShoes" panose="02000603000000000000" pitchFamily="2" charset="0"/>
              </a:rPr>
              <a:t>assign</a:t>
            </a:r>
            <a:r>
              <a:rPr lang="es-ES" sz="1200" dirty="0">
                <a:solidFill>
                  <a:schemeClr val="accent4">
                    <a:lumMod val="20000"/>
                    <a:lumOff val="80000"/>
                  </a:schemeClr>
                </a:solidFill>
                <a:latin typeface="Bahnschrift" panose="020B0502040204020203" pitchFamily="34" charset="0"/>
                <a:ea typeface="CreamShoes" panose="02000603000000000000" pitchFamily="2" charset="0"/>
              </a:rPr>
              <a:t> </a:t>
            </a:r>
            <a:r>
              <a:rPr lang="es-ES" sz="12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Bahnschrift" panose="020B0502040204020203" pitchFamily="34" charset="0"/>
                <a:ea typeface="CreamShoes" panose="02000603000000000000" pitchFamily="2" charset="0"/>
              </a:rPr>
              <a:t>to</a:t>
            </a:r>
            <a:r>
              <a:rPr lang="es-ES" sz="1200" dirty="0">
                <a:solidFill>
                  <a:schemeClr val="accent4">
                    <a:lumMod val="20000"/>
                    <a:lumOff val="80000"/>
                  </a:schemeClr>
                </a:solidFill>
                <a:latin typeface="Bahnschrift" panose="020B0502040204020203" pitchFamily="34" charset="0"/>
                <a:ea typeface="CreamShoes" panose="02000603000000000000" pitchFamily="2" charset="0"/>
              </a:rPr>
              <a:t> </a:t>
            </a:r>
            <a:r>
              <a:rPr lang="es-ES" sz="12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Bahnschrift" panose="020B0502040204020203" pitchFamily="34" charset="0"/>
                <a:ea typeface="CreamShoes" panose="02000603000000000000" pitchFamily="2" charset="0"/>
              </a:rPr>
              <a:t>the</a:t>
            </a:r>
            <a:r>
              <a:rPr lang="es-ES" sz="1200" dirty="0">
                <a:solidFill>
                  <a:schemeClr val="accent4">
                    <a:lumMod val="20000"/>
                    <a:lumOff val="80000"/>
                  </a:schemeClr>
                </a:solidFill>
                <a:latin typeface="Bahnschrift" panose="020B0502040204020203" pitchFamily="34" charset="0"/>
                <a:ea typeface="CreamShoes" panose="02000603000000000000" pitchFamily="2" charset="0"/>
              </a:rPr>
              <a:t> gens </a:t>
            </a:r>
            <a:r>
              <a:rPr lang="es-ES" sz="12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Bahnschrift" panose="020B0502040204020203" pitchFamily="34" charset="0"/>
                <a:ea typeface="CreamShoes" panose="02000603000000000000" pitchFamily="2" charset="0"/>
              </a:rPr>
              <a:t>of</a:t>
            </a:r>
            <a:r>
              <a:rPr lang="es-ES" sz="1200" dirty="0">
                <a:solidFill>
                  <a:schemeClr val="accent4">
                    <a:lumMod val="20000"/>
                    <a:lumOff val="80000"/>
                  </a:schemeClr>
                </a:solidFill>
                <a:latin typeface="Bahnschrift" panose="020B0502040204020203" pitchFamily="34" charset="0"/>
                <a:ea typeface="CreamShoes" panose="02000603000000000000" pitchFamily="2" charset="0"/>
              </a:rPr>
              <a:t> </a:t>
            </a:r>
            <a:r>
              <a:rPr lang="es-ES" sz="12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Bahnschrift" panose="020B0502040204020203" pitchFamily="34" charset="0"/>
                <a:ea typeface="CreamShoes" panose="02000603000000000000" pitchFamily="2" charset="0"/>
              </a:rPr>
              <a:t>the</a:t>
            </a:r>
            <a:r>
              <a:rPr lang="es-ES" sz="1200" dirty="0">
                <a:solidFill>
                  <a:schemeClr val="accent4">
                    <a:lumMod val="20000"/>
                    <a:lumOff val="80000"/>
                  </a:schemeClr>
                </a:solidFill>
                <a:latin typeface="Bahnschrift" panose="020B0502040204020203" pitchFamily="34" charset="0"/>
                <a:ea typeface="CreamShoes" panose="02000603000000000000" pitchFamily="2" charset="0"/>
              </a:rPr>
              <a:t> </a:t>
            </a:r>
            <a:r>
              <a:rPr lang="es-ES" sz="12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Bahnschrift" panose="020B0502040204020203" pitchFamily="34" charset="0"/>
                <a:ea typeface="CreamShoes" panose="02000603000000000000" pitchFamily="2" charset="0"/>
              </a:rPr>
              <a:t>chromosome</a:t>
            </a:r>
            <a:endParaRPr lang="es-ES" sz="1200" dirty="0">
              <a:solidFill>
                <a:srgbClr val="007DFE"/>
              </a:solidFill>
              <a:latin typeface="Bahnschrift" panose="020B0502040204020203" pitchFamily="34" charset="0"/>
              <a:ea typeface="CreamShoes" panose="02000603000000000000" pitchFamily="2" charset="0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0DF9383D-0A0A-4D67-A0DB-A2A6E6623DC3}"/>
              </a:ext>
            </a:extLst>
          </p:cNvPr>
          <p:cNvSpPr txBox="1"/>
          <p:nvPr/>
        </p:nvSpPr>
        <p:spPr>
          <a:xfrm>
            <a:off x="3379141" y="4683827"/>
            <a:ext cx="17667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Bahnschrift" panose="020B0502040204020203" pitchFamily="34" charset="0"/>
                <a:ea typeface="CreamShoes" panose="02000603000000000000" pitchFamily="2" charset="0"/>
              </a:rPr>
              <a:t>Now</a:t>
            </a:r>
            <a:r>
              <a:rPr lang="es-ES" sz="1200" dirty="0">
                <a:solidFill>
                  <a:schemeClr val="accent4">
                    <a:lumMod val="20000"/>
                    <a:lumOff val="80000"/>
                  </a:schemeClr>
                </a:solidFill>
                <a:latin typeface="Bahnschrift" panose="020B0502040204020203" pitchFamily="34" charset="0"/>
                <a:ea typeface="CreamShoes" panose="02000603000000000000" pitchFamily="2" charset="0"/>
              </a:rPr>
              <a:t> </a:t>
            </a:r>
            <a:r>
              <a:rPr lang="es-ES" sz="12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Bahnschrift" panose="020B0502040204020203" pitchFamily="34" charset="0"/>
                <a:ea typeface="CreamShoes" panose="02000603000000000000" pitchFamily="2" charset="0"/>
              </a:rPr>
              <a:t>we</a:t>
            </a:r>
            <a:r>
              <a:rPr lang="es-ES" sz="1200" dirty="0">
                <a:solidFill>
                  <a:schemeClr val="accent4">
                    <a:lumMod val="20000"/>
                    <a:lumOff val="80000"/>
                  </a:schemeClr>
                </a:solidFill>
                <a:latin typeface="Bahnschrift" panose="020B0502040204020203" pitchFamily="34" charset="0"/>
                <a:ea typeface="CreamShoes" panose="02000603000000000000" pitchFamily="2" charset="0"/>
              </a:rPr>
              <a:t> are </a:t>
            </a:r>
            <a:r>
              <a:rPr lang="es-ES" sz="12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Bahnschrift" panose="020B0502040204020203" pitchFamily="34" charset="0"/>
                <a:ea typeface="CreamShoes" panose="02000603000000000000" pitchFamily="2" charset="0"/>
              </a:rPr>
              <a:t>going</a:t>
            </a:r>
            <a:r>
              <a:rPr lang="es-ES" sz="1200" dirty="0">
                <a:solidFill>
                  <a:schemeClr val="accent4">
                    <a:lumMod val="20000"/>
                    <a:lumOff val="80000"/>
                  </a:schemeClr>
                </a:solidFill>
                <a:latin typeface="Bahnschrift" panose="020B0502040204020203" pitchFamily="34" charset="0"/>
                <a:ea typeface="CreamShoes" panose="02000603000000000000" pitchFamily="2" charset="0"/>
              </a:rPr>
              <a:t> </a:t>
            </a:r>
            <a:r>
              <a:rPr lang="es-ES" sz="12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Bahnschrift" panose="020B0502040204020203" pitchFamily="34" charset="0"/>
                <a:ea typeface="CreamShoes" panose="02000603000000000000" pitchFamily="2" charset="0"/>
              </a:rPr>
              <a:t>to</a:t>
            </a:r>
            <a:r>
              <a:rPr lang="es-ES" sz="1200" dirty="0">
                <a:solidFill>
                  <a:schemeClr val="accent4">
                    <a:lumMod val="20000"/>
                    <a:lumOff val="80000"/>
                  </a:schemeClr>
                </a:solidFill>
                <a:latin typeface="Bahnschrift" panose="020B0502040204020203" pitchFamily="34" charset="0"/>
                <a:ea typeface="CreamShoes" panose="02000603000000000000" pitchFamily="2" charset="0"/>
              </a:rPr>
              <a:t> do </a:t>
            </a:r>
            <a:r>
              <a:rPr lang="es-ES" sz="12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Bahnschrift" panose="020B0502040204020203" pitchFamily="34" charset="0"/>
                <a:ea typeface="CreamShoes" panose="02000603000000000000" pitchFamily="2" charset="0"/>
              </a:rPr>
              <a:t>the</a:t>
            </a:r>
            <a:r>
              <a:rPr lang="es-ES" sz="1200" dirty="0">
                <a:solidFill>
                  <a:schemeClr val="accent4">
                    <a:lumMod val="20000"/>
                    <a:lumOff val="80000"/>
                  </a:schemeClr>
                </a:solidFill>
                <a:latin typeface="Bahnschrift" panose="020B0502040204020203" pitchFamily="34" charset="0"/>
                <a:ea typeface="CreamShoes" panose="02000603000000000000" pitchFamily="2" charset="0"/>
              </a:rPr>
              <a:t> </a:t>
            </a:r>
            <a:r>
              <a:rPr lang="es-ES" sz="12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Bahnschrift" panose="020B0502040204020203" pitchFamily="34" charset="0"/>
                <a:ea typeface="CreamShoes" panose="02000603000000000000" pitchFamily="2" charset="0"/>
              </a:rPr>
              <a:t>same</a:t>
            </a:r>
            <a:r>
              <a:rPr lang="es-ES" sz="1200" dirty="0">
                <a:solidFill>
                  <a:schemeClr val="accent4">
                    <a:lumMod val="20000"/>
                    <a:lumOff val="80000"/>
                  </a:schemeClr>
                </a:solidFill>
                <a:latin typeface="Bahnschrift" panose="020B0502040204020203" pitchFamily="34" charset="0"/>
                <a:ea typeface="CreamShoes" panose="02000603000000000000" pitchFamily="2" charset="0"/>
              </a:rPr>
              <a:t> </a:t>
            </a:r>
            <a:r>
              <a:rPr lang="es-ES" sz="12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Bahnschrift" panose="020B0502040204020203" pitchFamily="34" charset="0"/>
                <a:ea typeface="CreamShoes" panose="02000603000000000000" pitchFamily="2" charset="0"/>
              </a:rPr>
              <a:t>but</a:t>
            </a:r>
            <a:r>
              <a:rPr lang="es-ES" sz="1200" dirty="0">
                <a:solidFill>
                  <a:schemeClr val="accent4">
                    <a:lumMod val="20000"/>
                    <a:lumOff val="80000"/>
                  </a:schemeClr>
                </a:solidFill>
                <a:latin typeface="Bahnschrift" panose="020B0502040204020203" pitchFamily="34" charset="0"/>
                <a:ea typeface="CreamShoes" panose="02000603000000000000" pitchFamily="2" charset="0"/>
              </a:rPr>
              <a:t> </a:t>
            </a:r>
            <a:r>
              <a:rPr lang="es-ES" sz="12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Bahnschrift" panose="020B0502040204020203" pitchFamily="34" charset="0"/>
                <a:ea typeface="CreamShoes" panose="02000603000000000000" pitchFamily="2" charset="0"/>
              </a:rPr>
              <a:t>with</a:t>
            </a:r>
            <a:r>
              <a:rPr lang="es-ES" sz="1200" dirty="0">
                <a:solidFill>
                  <a:schemeClr val="accent4">
                    <a:lumMod val="20000"/>
                    <a:lumOff val="80000"/>
                  </a:schemeClr>
                </a:solidFill>
                <a:latin typeface="Bahnschrift" panose="020B0502040204020203" pitchFamily="34" charset="0"/>
                <a:ea typeface="CreamShoes" panose="02000603000000000000" pitchFamily="2" charset="0"/>
              </a:rPr>
              <a:t> </a:t>
            </a:r>
            <a:r>
              <a:rPr lang="es-ES" sz="12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Bahnschrift" panose="020B0502040204020203" pitchFamily="34" charset="0"/>
                <a:ea typeface="CreamShoes" panose="02000603000000000000" pitchFamily="2" charset="0"/>
              </a:rPr>
              <a:t>the</a:t>
            </a:r>
            <a:r>
              <a:rPr lang="es-ES" sz="1200" dirty="0">
                <a:solidFill>
                  <a:schemeClr val="accent4">
                    <a:lumMod val="20000"/>
                    <a:lumOff val="80000"/>
                  </a:schemeClr>
                </a:solidFill>
                <a:latin typeface="Bahnschrift" panose="020B0502040204020203" pitchFamily="34" charset="0"/>
                <a:ea typeface="CreamShoes" panose="02000603000000000000" pitchFamily="2" charset="0"/>
              </a:rPr>
              <a:t> 19 </a:t>
            </a:r>
            <a:r>
              <a:rPr lang="es-ES" sz="12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Bahnschrift" panose="020B0502040204020203" pitchFamily="34" charset="0"/>
                <a:ea typeface="CreamShoes" panose="02000603000000000000" pitchFamily="2" charset="0"/>
              </a:rPr>
              <a:t>chromosomes</a:t>
            </a:r>
            <a:r>
              <a:rPr lang="es-ES" sz="1200" dirty="0">
                <a:solidFill>
                  <a:schemeClr val="accent4">
                    <a:lumMod val="20000"/>
                    <a:lumOff val="80000"/>
                  </a:schemeClr>
                </a:solidFill>
                <a:latin typeface="Bahnschrift" panose="020B0502040204020203" pitchFamily="34" charset="0"/>
                <a:ea typeface="CreamShoes" panose="02000603000000000000" pitchFamily="2" charset="0"/>
              </a:rPr>
              <a:t> </a:t>
            </a:r>
            <a:r>
              <a:rPr lang="es-ES" sz="12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Bahnschrift" panose="020B0502040204020203" pitchFamily="34" charset="0"/>
                <a:ea typeface="CreamShoes" panose="02000603000000000000" pitchFamily="2" charset="0"/>
              </a:rPr>
              <a:t>lefts</a:t>
            </a:r>
            <a:r>
              <a:rPr lang="es-ES" sz="1200" dirty="0">
                <a:solidFill>
                  <a:schemeClr val="accent4">
                    <a:lumMod val="20000"/>
                    <a:lumOff val="80000"/>
                  </a:schemeClr>
                </a:solidFill>
                <a:latin typeface="Bahnschrift" panose="020B0502040204020203" pitchFamily="34" charset="0"/>
                <a:ea typeface="CreamShoes" panose="02000603000000000000" pitchFamily="2" charset="0"/>
              </a:rPr>
              <a:t>.</a:t>
            </a:r>
          </a:p>
          <a:p>
            <a:endParaRPr lang="es-ES" sz="1200" dirty="0">
              <a:solidFill>
                <a:srgbClr val="007DFE"/>
              </a:solidFill>
              <a:latin typeface="Bahnschrift" panose="020B0502040204020203" pitchFamily="34" charset="0"/>
              <a:ea typeface="CreamShoes" panose="02000603000000000000" pitchFamily="2" charset="0"/>
            </a:endParaRP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E7DC3610-B524-476B-8B48-7971ACD3F9D9}"/>
              </a:ext>
            </a:extLst>
          </p:cNvPr>
          <p:cNvSpPr txBox="1"/>
          <p:nvPr/>
        </p:nvSpPr>
        <p:spPr>
          <a:xfrm>
            <a:off x="8652263" y="3905430"/>
            <a:ext cx="32332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>
                <a:solidFill>
                  <a:schemeClr val="accent4">
                    <a:lumMod val="20000"/>
                    <a:lumOff val="80000"/>
                  </a:schemeClr>
                </a:solidFill>
                <a:latin typeface="Bahnschrift" panose="020B0502040204020203" pitchFamily="34" charset="0"/>
                <a:ea typeface="CreamShoes" panose="02000603000000000000" pitchFamily="2" charset="0"/>
              </a:rPr>
              <a:t>As </a:t>
            </a:r>
            <a:r>
              <a:rPr lang="es-ES" sz="12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Bahnschrift" panose="020B0502040204020203" pitchFamily="34" charset="0"/>
                <a:ea typeface="CreamShoes" panose="02000603000000000000" pitchFamily="2" charset="0"/>
              </a:rPr>
              <a:t>we</a:t>
            </a:r>
            <a:r>
              <a:rPr lang="es-ES" sz="1200" dirty="0">
                <a:solidFill>
                  <a:schemeClr val="accent4">
                    <a:lumMod val="20000"/>
                    <a:lumOff val="80000"/>
                  </a:schemeClr>
                </a:solidFill>
                <a:latin typeface="Bahnschrift" panose="020B0502040204020203" pitchFamily="34" charset="0"/>
                <a:ea typeface="CreamShoes" panose="02000603000000000000" pitchFamily="2" charset="0"/>
              </a:rPr>
              <a:t> are </a:t>
            </a:r>
            <a:r>
              <a:rPr lang="es-ES" sz="12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Bahnschrift" panose="020B0502040204020203" pitchFamily="34" charset="0"/>
                <a:ea typeface="CreamShoes" panose="02000603000000000000" pitchFamily="2" charset="0"/>
              </a:rPr>
              <a:t>ussing</a:t>
            </a:r>
            <a:r>
              <a:rPr lang="es-ES" sz="1200" dirty="0">
                <a:solidFill>
                  <a:schemeClr val="accent4">
                    <a:lumMod val="20000"/>
                    <a:lumOff val="80000"/>
                  </a:schemeClr>
                </a:solidFill>
                <a:latin typeface="Bahnschrift" panose="020B0502040204020203" pitchFamily="34" charset="0"/>
                <a:ea typeface="CreamShoes" panose="02000603000000000000" pitchFamily="2" charset="0"/>
              </a:rPr>
              <a:t> a </a:t>
            </a:r>
            <a:r>
              <a:rPr lang="es-ES" sz="12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Bahnschrift" panose="020B0502040204020203" pitchFamily="34" charset="0"/>
                <a:ea typeface="CreamShoes" panose="02000603000000000000" pitchFamily="2" charset="0"/>
              </a:rPr>
              <a:t>sorted</a:t>
            </a:r>
            <a:r>
              <a:rPr lang="es-ES" sz="1200" dirty="0">
                <a:solidFill>
                  <a:schemeClr val="accent4">
                    <a:lumMod val="20000"/>
                    <a:lumOff val="80000"/>
                  </a:schemeClr>
                </a:solidFill>
                <a:latin typeface="Bahnschrift" panose="020B0502040204020203" pitchFamily="34" charset="0"/>
                <a:ea typeface="CreamShoes" panose="02000603000000000000" pitchFamily="2" charset="0"/>
              </a:rPr>
              <a:t> set </a:t>
            </a:r>
            <a:r>
              <a:rPr lang="es-ES" sz="12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Bahnschrift" panose="020B0502040204020203" pitchFamily="34" charset="0"/>
                <a:ea typeface="CreamShoes" panose="02000603000000000000" pitchFamily="2" charset="0"/>
              </a:rPr>
              <a:t>the</a:t>
            </a:r>
            <a:r>
              <a:rPr lang="es-ES" sz="1200" dirty="0">
                <a:solidFill>
                  <a:schemeClr val="accent4">
                    <a:lumMod val="20000"/>
                    <a:lumOff val="80000"/>
                  </a:schemeClr>
                </a:solidFill>
                <a:latin typeface="Bahnschrift" panose="020B0502040204020203" pitchFamily="34" charset="0"/>
                <a:ea typeface="CreamShoes" panose="02000603000000000000" pitchFamily="2" charset="0"/>
              </a:rPr>
              <a:t> </a:t>
            </a:r>
            <a:r>
              <a:rPr lang="es-ES" sz="12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Bahnschrift" panose="020B0502040204020203" pitchFamily="34" charset="0"/>
                <a:ea typeface="CreamShoes" panose="02000603000000000000" pitchFamily="2" charset="0"/>
              </a:rPr>
              <a:t>last</a:t>
            </a:r>
            <a:r>
              <a:rPr lang="es-ES" sz="1200" dirty="0">
                <a:solidFill>
                  <a:schemeClr val="accent4">
                    <a:lumMod val="20000"/>
                    <a:lumOff val="80000"/>
                  </a:schemeClr>
                </a:solidFill>
                <a:latin typeface="Bahnschrift" panose="020B0502040204020203" pitchFamily="34" charset="0"/>
                <a:ea typeface="CreamShoes" panose="02000603000000000000" pitchFamily="2" charset="0"/>
              </a:rPr>
              <a:t> </a:t>
            </a:r>
            <a:r>
              <a:rPr lang="es-ES" sz="12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Bahnschrift" panose="020B0502040204020203" pitchFamily="34" charset="0"/>
                <a:ea typeface="CreamShoes" panose="02000603000000000000" pitchFamily="2" charset="0"/>
              </a:rPr>
              <a:t>will</a:t>
            </a:r>
            <a:r>
              <a:rPr lang="es-ES" sz="1200" dirty="0">
                <a:solidFill>
                  <a:schemeClr val="accent4">
                    <a:lumMod val="20000"/>
                    <a:lumOff val="80000"/>
                  </a:schemeClr>
                </a:solidFill>
                <a:latin typeface="Bahnschrift" panose="020B0502040204020203" pitchFamily="34" charset="0"/>
                <a:ea typeface="CreamShoes" panose="02000603000000000000" pitchFamily="2" charset="0"/>
              </a:rPr>
              <a:t> be </a:t>
            </a:r>
            <a:r>
              <a:rPr lang="es-ES" sz="12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Bahnschrift" panose="020B0502040204020203" pitchFamily="34" charset="0"/>
                <a:ea typeface="CreamShoes" panose="02000603000000000000" pitchFamily="2" charset="0"/>
              </a:rPr>
              <a:t>the</a:t>
            </a:r>
            <a:r>
              <a:rPr lang="es-ES" sz="1200" dirty="0">
                <a:solidFill>
                  <a:schemeClr val="accent4">
                    <a:lumMod val="20000"/>
                    <a:lumOff val="80000"/>
                  </a:schemeClr>
                </a:solidFill>
                <a:latin typeface="Bahnschrift" panose="020B0502040204020203" pitchFamily="34" charset="0"/>
                <a:ea typeface="CreamShoes" panose="02000603000000000000" pitchFamily="2" charset="0"/>
              </a:rPr>
              <a:t> </a:t>
            </a:r>
            <a:r>
              <a:rPr lang="es-ES" sz="12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Bahnschrift" panose="020B0502040204020203" pitchFamily="34" charset="0"/>
                <a:ea typeface="CreamShoes" panose="02000603000000000000" pitchFamily="2" charset="0"/>
              </a:rPr>
              <a:t>one</a:t>
            </a:r>
            <a:r>
              <a:rPr lang="es-ES" sz="1200" dirty="0">
                <a:solidFill>
                  <a:schemeClr val="accent4">
                    <a:lumMod val="20000"/>
                    <a:lumOff val="80000"/>
                  </a:schemeClr>
                </a:solidFill>
                <a:latin typeface="Bahnschrift" panose="020B0502040204020203" pitchFamily="34" charset="0"/>
                <a:ea typeface="CreamShoes" panose="02000603000000000000" pitchFamily="2" charset="0"/>
              </a:rPr>
              <a:t> </a:t>
            </a:r>
            <a:r>
              <a:rPr lang="es-ES" sz="12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Bahnschrift" panose="020B0502040204020203" pitchFamily="34" charset="0"/>
                <a:ea typeface="CreamShoes" panose="02000603000000000000" pitchFamily="2" charset="0"/>
              </a:rPr>
              <a:t>with</a:t>
            </a:r>
            <a:r>
              <a:rPr lang="es-ES" sz="1200" dirty="0">
                <a:solidFill>
                  <a:schemeClr val="accent4">
                    <a:lumMod val="20000"/>
                    <a:lumOff val="80000"/>
                  </a:schemeClr>
                </a:solidFill>
                <a:latin typeface="Bahnschrift" panose="020B0502040204020203" pitchFamily="34" charset="0"/>
                <a:ea typeface="CreamShoes" panose="02000603000000000000" pitchFamily="2" charset="0"/>
              </a:rPr>
              <a:t> </a:t>
            </a:r>
            <a:r>
              <a:rPr lang="es-ES" sz="12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Bahnschrift" panose="020B0502040204020203" pitchFamily="34" charset="0"/>
                <a:ea typeface="CreamShoes" panose="02000603000000000000" pitchFamily="2" charset="0"/>
              </a:rPr>
              <a:t>greater</a:t>
            </a:r>
            <a:r>
              <a:rPr lang="es-ES" sz="1200" dirty="0">
                <a:solidFill>
                  <a:schemeClr val="accent4">
                    <a:lumMod val="20000"/>
                    <a:lumOff val="80000"/>
                  </a:schemeClr>
                </a:solidFill>
                <a:latin typeface="Bahnschrift" panose="020B0502040204020203" pitchFamily="34" charset="0"/>
                <a:ea typeface="CreamShoes" panose="02000603000000000000" pitchFamily="2" charset="0"/>
              </a:rPr>
              <a:t> fitness </a:t>
            </a:r>
            <a:r>
              <a:rPr lang="es-ES" sz="12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Bahnschrift" panose="020B0502040204020203" pitchFamily="34" charset="0"/>
                <a:ea typeface="CreamShoes" panose="02000603000000000000" pitchFamily="2" charset="0"/>
              </a:rPr>
              <a:t>function</a:t>
            </a:r>
            <a:r>
              <a:rPr lang="es-ES" sz="1200" dirty="0">
                <a:solidFill>
                  <a:schemeClr val="accent4">
                    <a:lumMod val="20000"/>
                    <a:lumOff val="80000"/>
                  </a:schemeClr>
                </a:solidFill>
                <a:latin typeface="Bahnschrift" panose="020B0502040204020203" pitchFamily="34" charset="0"/>
                <a:ea typeface="CreamShoes" panose="02000603000000000000" pitchFamily="2" charset="0"/>
              </a:rPr>
              <a:t>. </a:t>
            </a:r>
            <a:r>
              <a:rPr lang="es-ES" sz="12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Bahnschrift" panose="020B0502040204020203" pitchFamily="34" charset="0"/>
                <a:ea typeface="CreamShoes" panose="02000603000000000000" pitchFamily="2" charset="0"/>
              </a:rPr>
              <a:t>While</a:t>
            </a:r>
            <a:r>
              <a:rPr lang="es-ES" sz="1200" dirty="0">
                <a:solidFill>
                  <a:schemeClr val="accent4">
                    <a:lumMod val="20000"/>
                    <a:lumOff val="80000"/>
                  </a:schemeClr>
                </a:solidFill>
                <a:latin typeface="Bahnschrift" panose="020B0502040204020203" pitchFamily="34" charset="0"/>
                <a:ea typeface="CreamShoes" panose="02000603000000000000" pitchFamily="2" charset="0"/>
              </a:rPr>
              <a:t> </a:t>
            </a:r>
            <a:r>
              <a:rPr lang="es-ES" sz="12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Bahnschrift" panose="020B0502040204020203" pitchFamily="34" charset="0"/>
                <a:ea typeface="CreamShoes" panose="02000603000000000000" pitchFamily="2" charset="0"/>
              </a:rPr>
              <a:t>this</a:t>
            </a:r>
            <a:r>
              <a:rPr lang="es-ES" sz="1200" dirty="0">
                <a:solidFill>
                  <a:schemeClr val="accent4">
                    <a:lumMod val="20000"/>
                    <a:lumOff val="80000"/>
                  </a:schemeClr>
                </a:solidFill>
                <a:latin typeface="Bahnschrift" panose="020B0502040204020203" pitchFamily="34" charset="0"/>
                <a:ea typeface="CreamShoes" panose="02000603000000000000" pitchFamily="2" charset="0"/>
              </a:rPr>
              <a:t> </a:t>
            </a:r>
            <a:r>
              <a:rPr lang="es-ES" sz="12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Bahnschrift" panose="020B0502040204020203" pitchFamily="34" charset="0"/>
                <a:ea typeface="CreamShoes" panose="02000603000000000000" pitchFamily="2" charset="0"/>
              </a:rPr>
              <a:t>is</a:t>
            </a:r>
            <a:r>
              <a:rPr lang="es-ES" sz="1200" dirty="0">
                <a:solidFill>
                  <a:schemeClr val="accent4">
                    <a:lumMod val="20000"/>
                    <a:lumOff val="80000"/>
                  </a:schemeClr>
                </a:solidFill>
                <a:latin typeface="Bahnschrift" panose="020B0502040204020203" pitchFamily="34" charset="0"/>
                <a:ea typeface="CreamShoes" panose="02000603000000000000" pitchFamily="2" charset="0"/>
              </a:rPr>
              <a:t> </a:t>
            </a:r>
            <a:r>
              <a:rPr lang="es-ES" sz="12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Bahnschrift" panose="020B0502040204020203" pitchFamily="34" charset="0"/>
                <a:ea typeface="CreamShoes" panose="02000603000000000000" pitchFamily="2" charset="0"/>
              </a:rPr>
              <a:t>lower</a:t>
            </a:r>
            <a:r>
              <a:rPr lang="es-ES" sz="1200" dirty="0">
                <a:solidFill>
                  <a:schemeClr val="accent4">
                    <a:lumMod val="20000"/>
                    <a:lumOff val="80000"/>
                  </a:schemeClr>
                </a:solidFill>
                <a:latin typeface="Bahnschrift" panose="020B0502040204020203" pitchFamily="34" charset="0"/>
                <a:ea typeface="CreamShoes" panose="02000603000000000000" pitchFamily="2" charset="0"/>
              </a:rPr>
              <a:t> </a:t>
            </a:r>
            <a:r>
              <a:rPr lang="es-ES" sz="12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Bahnschrift" panose="020B0502040204020203" pitchFamily="34" charset="0"/>
                <a:ea typeface="CreamShoes" panose="02000603000000000000" pitchFamily="2" charset="0"/>
              </a:rPr>
              <a:t>than</a:t>
            </a:r>
            <a:r>
              <a:rPr lang="es-ES" sz="1200" dirty="0">
                <a:solidFill>
                  <a:schemeClr val="accent4">
                    <a:lumMod val="20000"/>
                    <a:lumOff val="80000"/>
                  </a:schemeClr>
                </a:solidFill>
                <a:latin typeface="Bahnschrift" panose="020B0502040204020203" pitchFamily="34" charset="0"/>
                <a:ea typeface="CreamShoes" panose="02000603000000000000" pitchFamily="2" charset="0"/>
              </a:rPr>
              <a:t> 162 </a:t>
            </a:r>
            <a:r>
              <a:rPr lang="es-ES" sz="12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Bahnschrift" panose="020B0502040204020203" pitchFamily="34" charset="0"/>
                <a:ea typeface="CreamShoes" panose="02000603000000000000" pitchFamily="2" charset="0"/>
              </a:rPr>
              <a:t>we</a:t>
            </a:r>
            <a:r>
              <a:rPr lang="es-ES" sz="1200" dirty="0">
                <a:solidFill>
                  <a:schemeClr val="accent4">
                    <a:lumMod val="20000"/>
                    <a:lumOff val="80000"/>
                  </a:schemeClr>
                </a:solidFill>
                <a:latin typeface="Bahnschrift" panose="020B0502040204020203" pitchFamily="34" charset="0"/>
                <a:ea typeface="CreamShoes" panose="02000603000000000000" pitchFamily="2" charset="0"/>
              </a:rPr>
              <a:t> Will be </a:t>
            </a:r>
            <a:r>
              <a:rPr lang="es-ES" sz="12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Bahnschrift" panose="020B0502040204020203" pitchFamily="34" charset="0"/>
                <a:ea typeface="CreamShoes" panose="02000603000000000000" pitchFamily="2" charset="0"/>
              </a:rPr>
              <a:t>exchanging</a:t>
            </a:r>
            <a:r>
              <a:rPr lang="es-ES" sz="1200" dirty="0">
                <a:solidFill>
                  <a:schemeClr val="accent4">
                    <a:lumMod val="20000"/>
                    <a:lumOff val="80000"/>
                  </a:schemeClr>
                </a:solidFill>
                <a:latin typeface="Bahnschrift" panose="020B0502040204020203" pitchFamily="34" charset="0"/>
                <a:ea typeface="CreamShoes" panose="02000603000000000000" pitchFamily="2" charset="0"/>
              </a:rPr>
              <a:t> </a:t>
            </a:r>
            <a:r>
              <a:rPr lang="es-ES" sz="12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Bahnschrift" panose="020B0502040204020203" pitchFamily="34" charset="0"/>
                <a:ea typeface="CreamShoes" panose="02000603000000000000" pitchFamily="2" charset="0"/>
              </a:rPr>
              <a:t>using</a:t>
            </a:r>
            <a:r>
              <a:rPr lang="es-ES" sz="1200" dirty="0">
                <a:solidFill>
                  <a:schemeClr val="accent4">
                    <a:lumMod val="20000"/>
                    <a:lumOff val="80000"/>
                  </a:schemeClr>
                </a:solidFill>
                <a:latin typeface="Bahnschrift" panose="020B0502040204020203" pitchFamily="34" charset="0"/>
                <a:ea typeface="CreamShoes" panose="02000603000000000000" pitchFamily="2" charset="0"/>
              </a:rPr>
              <a:t> </a:t>
            </a:r>
            <a:r>
              <a:rPr lang="es-ES" sz="12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Bahnschrift" panose="020B0502040204020203" pitchFamily="34" charset="0"/>
                <a:ea typeface="CreamShoes" panose="02000603000000000000" pitchFamily="2" charset="0"/>
              </a:rPr>
              <a:t>two</a:t>
            </a:r>
            <a:r>
              <a:rPr lang="es-ES" sz="1200" dirty="0">
                <a:solidFill>
                  <a:schemeClr val="accent4">
                    <a:lumMod val="20000"/>
                    <a:lumOff val="80000"/>
                  </a:schemeClr>
                </a:solidFill>
                <a:latin typeface="Bahnschrift" panose="020B0502040204020203" pitchFamily="34" charset="0"/>
                <a:ea typeface="CreamShoes" panose="02000603000000000000" pitchFamily="2" charset="0"/>
              </a:rPr>
              <a:t> </a:t>
            </a:r>
            <a:r>
              <a:rPr lang="es-ES" sz="12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Bahnschrift" panose="020B0502040204020203" pitchFamily="34" charset="0"/>
                <a:ea typeface="CreamShoes" panose="02000603000000000000" pitchFamily="2" charset="0"/>
              </a:rPr>
              <a:t>random</a:t>
            </a:r>
            <a:r>
              <a:rPr lang="es-ES" sz="1200" dirty="0">
                <a:solidFill>
                  <a:schemeClr val="accent4">
                    <a:lumMod val="20000"/>
                    <a:lumOff val="80000"/>
                  </a:schemeClr>
                </a:solidFill>
                <a:latin typeface="Bahnschrift" panose="020B0502040204020203" pitchFamily="34" charset="0"/>
                <a:ea typeface="CreamShoes" panose="02000603000000000000" pitchFamily="2" charset="0"/>
              </a:rPr>
              <a:t> </a:t>
            </a:r>
            <a:r>
              <a:rPr lang="es-ES" sz="12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Bahnschrift" panose="020B0502040204020203" pitchFamily="34" charset="0"/>
                <a:ea typeface="CreamShoes" panose="02000603000000000000" pitchFamily="2" charset="0"/>
              </a:rPr>
              <a:t>chromosome</a:t>
            </a:r>
            <a:r>
              <a:rPr lang="es-ES" sz="1200" dirty="0">
                <a:solidFill>
                  <a:schemeClr val="accent4">
                    <a:lumMod val="20000"/>
                    <a:lumOff val="80000"/>
                  </a:schemeClr>
                </a:solidFill>
                <a:latin typeface="Bahnschrift" panose="020B0502040204020203" pitchFamily="34" charset="0"/>
                <a:ea typeface="CreamShoes" panose="02000603000000000000" pitchFamily="2" charset="0"/>
              </a:rPr>
              <a:t> and </a:t>
            </a:r>
            <a:r>
              <a:rPr lang="es-ES" sz="12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Bahnschrift" panose="020B0502040204020203" pitchFamily="34" charset="0"/>
                <a:ea typeface="CreamShoes" panose="02000603000000000000" pitchFamily="2" charset="0"/>
              </a:rPr>
              <a:t>the</a:t>
            </a:r>
            <a:r>
              <a:rPr lang="es-ES" sz="1200" dirty="0">
                <a:solidFill>
                  <a:schemeClr val="accent4">
                    <a:lumMod val="20000"/>
                    <a:lumOff val="80000"/>
                  </a:schemeClr>
                </a:solidFill>
                <a:latin typeface="Bahnschrift" panose="020B0502040204020203" pitchFamily="34" charset="0"/>
                <a:ea typeface="CreamShoes" panose="02000603000000000000" pitchFamily="2" charset="0"/>
              </a:rPr>
              <a:t> </a:t>
            </a:r>
            <a:r>
              <a:rPr lang="es-ES" sz="12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Bahnschrift" panose="020B0502040204020203" pitchFamily="34" charset="0"/>
                <a:ea typeface="CreamShoes" panose="02000603000000000000" pitchFamily="2" charset="0"/>
              </a:rPr>
              <a:t>row</a:t>
            </a:r>
            <a:r>
              <a:rPr lang="es-ES" sz="1200" dirty="0">
                <a:solidFill>
                  <a:schemeClr val="accent4">
                    <a:lumMod val="20000"/>
                    <a:lumOff val="80000"/>
                  </a:schemeClr>
                </a:solidFill>
                <a:latin typeface="Bahnschrift" panose="020B0502040204020203" pitchFamily="34" charset="0"/>
                <a:ea typeface="CreamShoes" panose="02000603000000000000" pitchFamily="2" charset="0"/>
              </a:rPr>
              <a:t>.</a:t>
            </a:r>
          </a:p>
          <a:p>
            <a:endParaRPr lang="es-ES" sz="1200" dirty="0">
              <a:solidFill>
                <a:srgbClr val="007DFE"/>
              </a:solidFill>
              <a:latin typeface="Bahnschrift" panose="020B0502040204020203" pitchFamily="34" charset="0"/>
              <a:ea typeface="CreamShoes" panose="02000603000000000000" pitchFamily="2" charset="0"/>
            </a:endParaRPr>
          </a:p>
        </p:txBody>
      </p: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76EDD172-3CBE-4594-A473-35487B99B2D4}"/>
              </a:ext>
            </a:extLst>
          </p:cNvPr>
          <p:cNvCxnSpPr>
            <a:cxnSpLocks/>
          </p:cNvCxnSpPr>
          <p:nvPr/>
        </p:nvCxnSpPr>
        <p:spPr>
          <a:xfrm>
            <a:off x="7008221" y="4987335"/>
            <a:ext cx="5092043" cy="889"/>
          </a:xfrm>
          <a:prstGeom prst="straightConnector1">
            <a:avLst/>
          </a:prstGeom>
          <a:ln w="19050">
            <a:solidFill>
              <a:srgbClr val="FFE6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84038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5F5B7CDD-8DB8-469B-B429-6F056748B1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354412" cy="685800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8B0A0AFD-8D3A-4B03-B00D-B314FAEFD7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1690" y="1351280"/>
            <a:ext cx="7157018" cy="5269982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AB578014-C1B3-4240-9521-118CE6D7719B}"/>
              </a:ext>
            </a:extLst>
          </p:cNvPr>
          <p:cNvSpPr txBox="1">
            <a:spLocks/>
          </p:cNvSpPr>
          <p:nvPr/>
        </p:nvSpPr>
        <p:spPr>
          <a:xfrm>
            <a:off x="374786" y="236737"/>
            <a:ext cx="11607381" cy="1114544"/>
          </a:xfrm>
          <a:prstGeom prst="rect">
            <a:avLst/>
          </a:prstGeom>
        </p:spPr>
        <p:txBody>
          <a:bodyPr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5300" b="1" dirty="0" err="1">
                <a:solidFill>
                  <a:schemeClr val="bg1"/>
                </a:solidFill>
                <a:latin typeface="OCR A Extended" panose="02010509020102010303" pitchFamily="50" charset="0"/>
              </a:rPr>
              <a:t>Structure</a:t>
            </a:r>
            <a:r>
              <a:rPr lang="es-ES" sz="5300" b="1" dirty="0">
                <a:solidFill>
                  <a:schemeClr val="bg1"/>
                </a:solidFill>
                <a:latin typeface="OCR A Extended" panose="02010509020102010303" pitchFamily="50" charset="0"/>
              </a:rPr>
              <a:t> </a:t>
            </a:r>
            <a:r>
              <a:rPr lang="es-ES" sz="5300" b="1" dirty="0" err="1">
                <a:solidFill>
                  <a:schemeClr val="bg1"/>
                </a:solidFill>
                <a:latin typeface="OCR A Extended" panose="02010509020102010303" pitchFamily="50" charset="0"/>
              </a:rPr>
              <a:t>of</a:t>
            </a:r>
            <a:r>
              <a:rPr lang="es-ES" sz="5300" b="1" dirty="0">
                <a:solidFill>
                  <a:schemeClr val="bg1"/>
                </a:solidFill>
                <a:latin typeface="OCR A Extended" panose="02010509020102010303" pitchFamily="50" charset="0"/>
              </a:rPr>
              <a:t> </a:t>
            </a:r>
            <a:r>
              <a:rPr lang="es-ES" sz="5300" b="1" dirty="0" err="1">
                <a:solidFill>
                  <a:schemeClr val="bg1"/>
                </a:solidFill>
                <a:latin typeface="OCR A Extended" panose="02010509020102010303" pitchFamily="50" charset="0"/>
              </a:rPr>
              <a:t>the</a:t>
            </a:r>
            <a:r>
              <a:rPr lang="es-ES" sz="5300" b="1" dirty="0">
                <a:solidFill>
                  <a:schemeClr val="bg1"/>
                </a:solidFill>
                <a:latin typeface="OCR A Extended" panose="02010509020102010303" pitchFamily="50" charset="0"/>
              </a:rPr>
              <a:t> </a:t>
            </a:r>
            <a:r>
              <a:rPr lang="es-ES" sz="5300" b="1" dirty="0" err="1">
                <a:solidFill>
                  <a:schemeClr val="bg1"/>
                </a:solidFill>
                <a:latin typeface="OCR A Extended" panose="02010509020102010303" pitchFamily="50" charset="0"/>
              </a:rPr>
              <a:t>application</a:t>
            </a:r>
            <a:r>
              <a:rPr lang="es-ES" sz="5300" b="1" dirty="0">
                <a:solidFill>
                  <a:schemeClr val="bg1"/>
                </a:solidFill>
                <a:latin typeface="OCR A Extended" panose="02010509020102010303" pitchFamily="50" charset="0"/>
              </a:rPr>
              <a:t>, </a:t>
            </a:r>
            <a:r>
              <a:rPr lang="es-ES" sz="5300" b="1" dirty="0" err="1">
                <a:solidFill>
                  <a:schemeClr val="bg1"/>
                </a:solidFill>
                <a:latin typeface="OCR A Extended" panose="02010509020102010303" pitchFamily="50" charset="0"/>
              </a:rPr>
              <a:t>design</a:t>
            </a:r>
            <a:r>
              <a:rPr lang="es-ES" sz="5300" b="1" dirty="0">
                <a:solidFill>
                  <a:schemeClr val="bg1"/>
                </a:solidFill>
                <a:latin typeface="OCR A Extended" panose="02010509020102010303" pitchFamily="50" charset="0"/>
              </a:rPr>
              <a:t> </a:t>
            </a:r>
            <a:r>
              <a:rPr lang="en-GB" sz="5300" b="1" dirty="0">
                <a:solidFill>
                  <a:schemeClr val="bg1"/>
                </a:solidFill>
                <a:latin typeface="OCR A Extended" panose="02010509020102010303" pitchFamily="50" charset="0"/>
              </a:rPr>
              <a:t>choices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5FA5183A-59B6-4258-A131-0BFDB4355458}"/>
              </a:ext>
            </a:extLst>
          </p:cNvPr>
          <p:cNvSpPr txBox="1"/>
          <p:nvPr/>
        </p:nvSpPr>
        <p:spPr>
          <a:xfrm>
            <a:off x="9967194" y="1387963"/>
            <a:ext cx="30886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>
                <a:solidFill>
                  <a:srgbClr val="FFE699"/>
                </a:solidFill>
                <a:latin typeface="OCR A Extended" panose="02010509020102010303" pitchFamily="50" charset="0"/>
                <a:ea typeface="+mj-ea"/>
                <a:cs typeface="+mj-cs"/>
              </a:rPr>
              <a:t>CLASS MAIN</a:t>
            </a:r>
            <a:endParaRPr lang="en-GB" sz="2000" b="1" dirty="0">
              <a:solidFill>
                <a:srgbClr val="FFE699"/>
              </a:solidFill>
              <a:latin typeface="OCR A Extended" panose="02010509020102010303" pitchFamily="50" charset="0"/>
              <a:ea typeface="+mj-ea"/>
              <a:cs typeface="+mj-cs"/>
            </a:endParaRP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33DA0E4E-22CF-4D75-9E79-80FFF0F6B0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245" y="1351280"/>
            <a:ext cx="4463445" cy="5215959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B55B25D0-C237-47DE-9336-06FD321ECB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5442" y="1810591"/>
            <a:ext cx="7185567" cy="2883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2628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5F5B7CDD-8DB8-469B-B429-6F056748B1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354412" cy="6858000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AB578014-C1B3-4240-9521-118CE6D7719B}"/>
              </a:ext>
            </a:extLst>
          </p:cNvPr>
          <p:cNvSpPr txBox="1">
            <a:spLocks/>
          </p:cNvSpPr>
          <p:nvPr/>
        </p:nvSpPr>
        <p:spPr>
          <a:xfrm>
            <a:off x="374786" y="236737"/>
            <a:ext cx="11607381" cy="1114544"/>
          </a:xfrm>
          <a:prstGeom prst="rect">
            <a:avLst/>
          </a:prstGeom>
        </p:spPr>
        <p:txBody>
          <a:bodyPr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5300" b="1" dirty="0">
                <a:solidFill>
                  <a:schemeClr val="bg1"/>
                </a:solidFill>
                <a:latin typeface="OCR A Extended" panose="02010509020102010303" pitchFamily="50" charset="0"/>
              </a:rPr>
              <a:t>Experimental </a:t>
            </a:r>
            <a:r>
              <a:rPr lang="en-ID" sz="5300" b="1" dirty="0">
                <a:solidFill>
                  <a:schemeClr val="bg1"/>
                </a:solidFill>
                <a:latin typeface="OCR A Extended" panose="02010509020102010303" pitchFamily="50" charset="0"/>
              </a:rPr>
              <a:t>results</a:t>
            </a:r>
            <a:r>
              <a:rPr lang="es-ES" sz="5300" b="1" dirty="0">
                <a:solidFill>
                  <a:schemeClr val="bg1"/>
                </a:solidFill>
                <a:latin typeface="OCR A Extended" panose="02010509020102010303" pitchFamily="50" charset="0"/>
              </a:rPr>
              <a:t>, performance slots, </a:t>
            </a:r>
            <a:r>
              <a:rPr lang="en-GB" sz="5300" b="1" dirty="0" err="1">
                <a:solidFill>
                  <a:schemeClr val="bg1"/>
                </a:solidFill>
                <a:latin typeface="OCR A Extended" panose="02010509020102010303" pitchFamily="50" charset="0"/>
              </a:rPr>
              <a:t>coments</a:t>
            </a:r>
            <a:endParaRPr lang="en-GB" sz="5300" b="1" dirty="0">
              <a:solidFill>
                <a:schemeClr val="bg1"/>
              </a:solidFill>
              <a:latin typeface="OCR A Extended" panose="02010509020102010303" pitchFamily="50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A59BBECB-278B-44D3-B42B-AC8F7B88FABD}"/>
              </a:ext>
            </a:extLst>
          </p:cNvPr>
          <p:cNvSpPr txBox="1"/>
          <p:nvPr/>
        </p:nvSpPr>
        <p:spPr>
          <a:xfrm>
            <a:off x="630315" y="1550095"/>
            <a:ext cx="6249878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200" dirty="0">
                <a:solidFill>
                  <a:schemeClr val="bg1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Although we have done a lot of iterations changing row of genes, they weren’t enough. So, we could not get the solution. But we were so close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B5E8A2D-1161-4996-9360-FCA2B1AE58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0508" y="794009"/>
            <a:ext cx="3197352" cy="5925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653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>
            <a:extLst>
              <a:ext uri="{FF2B5EF4-FFF2-40B4-BE49-F238E27FC236}">
                <a16:creationId xmlns:a16="http://schemas.microsoft.com/office/drawing/2014/main" id="{8F959B53-2C4F-477E-8E04-7F20766044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38"/>
          <a:stretch/>
        </p:blipFill>
        <p:spPr>
          <a:xfrm>
            <a:off x="0" y="0"/>
            <a:ext cx="12344400" cy="6858000"/>
          </a:xfrm>
          <a:prstGeom prst="rect">
            <a:avLst/>
          </a:prstGeom>
        </p:spPr>
      </p:pic>
      <p:sp>
        <p:nvSpPr>
          <p:cNvPr id="14" name="Título 1">
            <a:extLst>
              <a:ext uri="{FF2B5EF4-FFF2-40B4-BE49-F238E27FC236}">
                <a16:creationId xmlns:a16="http://schemas.microsoft.com/office/drawing/2014/main" id="{EA04F0B9-3F98-4BF1-A5B5-C6BFC55F85BF}"/>
              </a:ext>
            </a:extLst>
          </p:cNvPr>
          <p:cNvSpPr txBox="1">
            <a:spLocks/>
          </p:cNvSpPr>
          <p:nvPr/>
        </p:nvSpPr>
        <p:spPr>
          <a:xfrm>
            <a:off x="374786" y="236737"/>
            <a:ext cx="2663054" cy="1114544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5400" b="1" dirty="0">
                <a:solidFill>
                  <a:schemeClr val="bg1"/>
                </a:solidFill>
                <a:latin typeface="OCR A Extended" panose="02010509020102010303" pitchFamily="50" charset="0"/>
              </a:rPr>
              <a:t>INDEX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C56D3BB7-7B3A-4A2C-BF12-8B7586E7AFA2}"/>
              </a:ext>
            </a:extLst>
          </p:cNvPr>
          <p:cNvSpPr txBox="1"/>
          <p:nvPr/>
        </p:nvSpPr>
        <p:spPr>
          <a:xfrm>
            <a:off x="2966732" y="1490008"/>
            <a:ext cx="817215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3200" dirty="0">
                <a:solidFill>
                  <a:schemeClr val="bg1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1.   						</a:t>
            </a:r>
            <a:r>
              <a:rPr lang="es-ES" sz="3200" dirty="0" err="1">
                <a:solidFill>
                  <a:schemeClr val="bg1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Introduction</a:t>
            </a:r>
            <a:r>
              <a:rPr lang="es-ES" sz="3200" dirty="0">
                <a:solidFill>
                  <a:schemeClr val="bg1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.</a:t>
            </a:r>
          </a:p>
          <a:p>
            <a:pPr algn="r"/>
            <a:r>
              <a:rPr lang="es-ES" sz="3200" dirty="0">
                <a:solidFill>
                  <a:schemeClr val="bg1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       2.		 </a:t>
            </a:r>
            <a:r>
              <a:rPr lang="es-ES" sz="3200" dirty="0" err="1">
                <a:solidFill>
                  <a:schemeClr val="bg1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Structure</a:t>
            </a:r>
            <a:r>
              <a:rPr lang="es-ES" sz="3200" dirty="0">
                <a:solidFill>
                  <a:schemeClr val="bg1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 </a:t>
            </a:r>
            <a:r>
              <a:rPr lang="es-ES" sz="3200" dirty="0" err="1">
                <a:solidFill>
                  <a:schemeClr val="bg1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of</a:t>
            </a:r>
            <a:r>
              <a:rPr lang="es-ES" sz="3200" dirty="0">
                <a:solidFill>
                  <a:schemeClr val="bg1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 </a:t>
            </a:r>
            <a:r>
              <a:rPr lang="es-ES" sz="3200" dirty="0" err="1">
                <a:solidFill>
                  <a:schemeClr val="bg1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the</a:t>
            </a:r>
            <a:r>
              <a:rPr lang="es-ES" sz="3200" dirty="0">
                <a:solidFill>
                  <a:schemeClr val="bg1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 </a:t>
            </a:r>
            <a:r>
              <a:rPr lang="es-ES" sz="3200" dirty="0" err="1">
                <a:solidFill>
                  <a:schemeClr val="bg1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application</a:t>
            </a:r>
            <a:r>
              <a:rPr lang="es-ES" sz="3200" dirty="0">
                <a:solidFill>
                  <a:schemeClr val="bg1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, </a:t>
            </a:r>
            <a:r>
              <a:rPr lang="es-ES" sz="3200" dirty="0" err="1">
                <a:solidFill>
                  <a:schemeClr val="bg1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design</a:t>
            </a:r>
            <a:r>
              <a:rPr lang="es-ES" sz="3200" dirty="0">
                <a:solidFill>
                  <a:schemeClr val="bg1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 </a:t>
            </a:r>
            <a:r>
              <a:rPr lang="en-GB" sz="3200" dirty="0">
                <a:solidFill>
                  <a:schemeClr val="bg1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choices</a:t>
            </a:r>
          </a:p>
          <a:p>
            <a:pPr algn="r"/>
            <a:r>
              <a:rPr lang="es-ES" sz="3200" dirty="0">
                <a:solidFill>
                  <a:schemeClr val="bg1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       3.	 Experimental </a:t>
            </a:r>
            <a:r>
              <a:rPr lang="en-ID" sz="3200" dirty="0">
                <a:solidFill>
                  <a:schemeClr val="bg1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results</a:t>
            </a:r>
            <a:r>
              <a:rPr lang="es-ES" sz="3200" dirty="0">
                <a:solidFill>
                  <a:schemeClr val="bg1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, performance slots, </a:t>
            </a:r>
            <a:r>
              <a:rPr lang="en-GB" sz="3200" dirty="0" err="1">
                <a:solidFill>
                  <a:schemeClr val="bg1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coments</a:t>
            </a:r>
            <a:endParaRPr lang="en-GB" sz="3200" dirty="0">
              <a:solidFill>
                <a:schemeClr val="bg1"/>
              </a:solidFill>
              <a:latin typeface="Bahnschrift Condensed" panose="020B0502040204020203" pitchFamily="34" charset="0"/>
              <a:ea typeface="CreamShoes" panose="02000603000000000000" pitchFamily="2" charset="0"/>
              <a:cs typeface="+mj-cs"/>
            </a:endParaRPr>
          </a:p>
          <a:p>
            <a:pPr algn="r"/>
            <a:r>
              <a:rPr lang="es-ES" sz="2400" dirty="0">
                <a:solidFill>
                  <a:schemeClr val="bg1"/>
                </a:solidFill>
              </a:rPr>
              <a:t>	</a:t>
            </a:r>
          </a:p>
        </p:txBody>
      </p: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8BCCD388-212F-46A1-B37F-7C8C4C7BA4C2}"/>
              </a:ext>
            </a:extLst>
          </p:cNvPr>
          <p:cNvCxnSpPr/>
          <p:nvPr/>
        </p:nvCxnSpPr>
        <p:spPr>
          <a:xfrm>
            <a:off x="11440160" y="1219199"/>
            <a:ext cx="0" cy="5402063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2511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5F5B7CDD-8DB8-469B-B429-6F056748B1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354412" cy="685800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D46BECBC-D057-42AC-9625-A0283ED248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38601" y1="18310" x2="59822" y2="20008"/>
                        <a14:foregroundMark x1="59822" y1="20008" x2="74778" y2="34438"/>
                        <a14:foregroundMark x1="74778" y1="34438" x2="81002" y2="42967"/>
                        <a14:foregroundMark x1="81002" y1="42967" x2="80356" y2="53274"/>
                        <a14:foregroundMark x1="80356" y1="53274" x2="54972" y2="73929"/>
                        <a14:foregroundMark x1="54972" y1="73929" x2="45028" y2="77769"/>
                        <a14:foregroundMark x1="45028" y1="77769" x2="37106" y2="83913"/>
                        <a14:foregroundMark x1="37106" y1="83913" x2="20534" y2="71140"/>
                        <a14:foregroundMark x1="20534" y1="71140" x2="18027" y2="59822"/>
                        <a14:foregroundMark x1="26273" y1="19281" x2="35247" y2="14673"/>
                        <a14:foregroundMark x1="35247" y1="14673" x2="61318" y2="17987"/>
                        <a14:foregroundMark x1="47373" y1="15441" x2="56467" y2="16168"/>
                        <a14:foregroundMark x1="52183" y1="14996" x2="42967" y2="14794"/>
                        <a14:foregroundMark x1="80073" y1="36540" x2="84559" y2="45998"/>
                        <a14:foregroundMark x1="84559" y1="45998" x2="78658" y2="71584"/>
                        <a14:foregroundMark x1="85530" y1="55295" x2="85530" y2="55295"/>
                        <a14:foregroundMark x1="84479" y1="56063" x2="85974" y2="50283"/>
                        <a14:foregroundMark x1="85974" y1="50283" x2="85974" y2="50283"/>
                        <a14:foregroundMark x1="85327" y1="42441" x2="79426" y2="31083"/>
                        <a14:foregroundMark x1="53597" y1="15117" x2="57761" y2="16411"/>
                        <a14:foregroundMark x1="25950" y1="20372" x2="23040" y2="22838"/>
                        <a14:foregroundMark x1="21221" y1="22393" x2="27001" y2="18553"/>
                        <a14:foregroundMark x1="16411" y1="54568" x2="21584" y2="74373"/>
                        <a14:foregroundMark x1="21584" y1="74373" x2="38763" y2="85449"/>
                        <a14:foregroundMark x1="38763" y1="85449" x2="58892" y2="84034"/>
                        <a14:foregroundMark x1="58892" y1="84034" x2="59903" y2="83589"/>
                        <a14:foregroundMark x1="21423" y1="21382" x2="20614" y2="22757"/>
                        <a14:foregroundMark x1="20210" y1="22676" x2="20210" y2="22676"/>
                        <a14:foregroundMark x1="19927" y1="22635" x2="19927" y2="22635"/>
                        <a14:foregroundMark x1="81730" y1="32579" x2="85247" y2="42199"/>
                        <a14:foregroundMark x1="85247" y1="42199" x2="85893" y2="49677"/>
                        <a14:foregroundMark x1="86500" y1="48222" x2="84236" y2="59822"/>
                        <a14:foregroundMark x1="86783" y1="53274" x2="85853" y2="57559"/>
                        <a14:foregroundMark x1="85732" y1="59216" x2="81932" y2="67583"/>
                        <a14:foregroundMark x1="82781" y1="66815" x2="85812" y2="60024"/>
                        <a14:foregroundMark x1="83589" y1="65764" x2="84317" y2="63783"/>
                        <a14:foregroundMark x1="84721" y1="63945" x2="85651" y2="60065"/>
                        <a14:foregroundMark x1="79426" y1="71261" x2="78618" y2="72514"/>
                        <a14:foregroundMark x1="78779" y1="73080" x2="82579" y2="67138"/>
                        <a14:foregroundMark x1="82417" y1="68068" x2="82741" y2="67300"/>
                        <a14:foregroundMark x1="16451" y1="53880" x2="17098" y2="50202"/>
                        <a14:foregroundMark x1="15885" y1="53314" x2="16492" y2="45958"/>
                        <a14:foregroundMark x1="15360" y1="48100" x2="17664" y2="43775"/>
                        <a14:foregroundMark x1="15481" y1="46968" x2="16128" y2="44867"/>
                        <a14:foregroundMark x1="19483" y1="70372" x2="24697" y2="79507"/>
                        <a14:foregroundMark x1="24697" y1="79507" x2="33428" y2="85166"/>
                        <a14:foregroundMark x1="33428" y1="85166" x2="34317" y2="85247"/>
                        <a14:foregroundMark x1="19846" y1="74414" x2="22352" y2="77365"/>
                        <a14:foregroundMark x1="21423" y1="77486" x2="31407" y2="84559"/>
                        <a14:foregroundMark x1="21948" y1="79062" x2="20170" y2="77607"/>
                        <a14:foregroundMark x1="22474" y1="80032" x2="21948" y2="79345"/>
                        <a14:foregroundMark x1="30315" y1="84802" x2="40218" y2="87025"/>
                        <a14:foregroundMark x1="40218" y1="87025" x2="60267" y2="84357"/>
                        <a14:foregroundMark x1="60267" y1="84357" x2="64026" y2="82013"/>
                        <a14:foregroundMark x1="29386" y1="84762" x2="28739" y2="84357"/>
                        <a14:foregroundMark x1="62773" y1="83670" x2="67259" y2="8189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8777" y="2405849"/>
            <a:ext cx="4040326" cy="4040326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AB578014-C1B3-4240-9521-118CE6D7719B}"/>
              </a:ext>
            </a:extLst>
          </p:cNvPr>
          <p:cNvSpPr txBox="1">
            <a:spLocks/>
          </p:cNvSpPr>
          <p:nvPr/>
        </p:nvSpPr>
        <p:spPr>
          <a:xfrm>
            <a:off x="374786" y="236737"/>
            <a:ext cx="5280290" cy="1114544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5400" b="1" dirty="0">
                <a:solidFill>
                  <a:schemeClr val="bg1"/>
                </a:solidFill>
                <a:latin typeface="OCR A Extended" panose="02010509020102010303" pitchFamily="50" charset="0"/>
              </a:rPr>
              <a:t>INTRODUCTION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2170AD2-7D28-4727-9261-2B8CE1ECAB66}"/>
              </a:ext>
            </a:extLst>
          </p:cNvPr>
          <p:cNvSpPr txBox="1"/>
          <p:nvPr/>
        </p:nvSpPr>
        <p:spPr>
          <a:xfrm>
            <a:off x="630315" y="1550095"/>
            <a:ext cx="6249878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200" dirty="0">
                <a:solidFill>
                  <a:schemeClr val="bg1"/>
                </a:solidFill>
                <a:latin typeface="Bahnschrift Condensed" panose="020B0502040204020203" pitchFamily="34" charset="0"/>
                <a:ea typeface="CreamShoes" panose="02000603000000000000" pitchFamily="2" charset="0"/>
                <a:cs typeface="+mj-cs"/>
              </a:rPr>
              <a:t>This project is focused on creating a function with the ability of solving a Sudoku puzzle by using a genetic algorithm. In following slides, we are going to explain how we got that.</a:t>
            </a:r>
          </a:p>
        </p:txBody>
      </p:sp>
    </p:spTree>
    <p:extLst>
      <p:ext uri="{BB962C8B-B14F-4D97-AF65-F5344CB8AC3E}">
        <p14:creationId xmlns:p14="http://schemas.microsoft.com/office/powerpoint/2010/main" val="2119761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5F5B7CDD-8DB8-469B-B429-6F056748B1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354412" cy="6858000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91E9006C-FA7F-4F39-B0E7-8F71DE070D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5972" y="1351281"/>
            <a:ext cx="2060855" cy="5297618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AB578014-C1B3-4240-9521-118CE6D7719B}"/>
              </a:ext>
            </a:extLst>
          </p:cNvPr>
          <p:cNvSpPr txBox="1">
            <a:spLocks/>
          </p:cNvSpPr>
          <p:nvPr/>
        </p:nvSpPr>
        <p:spPr>
          <a:xfrm>
            <a:off x="374786" y="236737"/>
            <a:ext cx="11607381" cy="1114544"/>
          </a:xfrm>
          <a:prstGeom prst="rect">
            <a:avLst/>
          </a:prstGeom>
        </p:spPr>
        <p:txBody>
          <a:bodyPr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5300" b="1" dirty="0" err="1">
                <a:solidFill>
                  <a:schemeClr val="bg1"/>
                </a:solidFill>
                <a:latin typeface="OCR A Extended" panose="02010509020102010303" pitchFamily="50" charset="0"/>
              </a:rPr>
              <a:t>Structure</a:t>
            </a:r>
            <a:r>
              <a:rPr lang="es-ES" sz="5300" b="1" dirty="0">
                <a:solidFill>
                  <a:schemeClr val="bg1"/>
                </a:solidFill>
                <a:latin typeface="OCR A Extended" panose="02010509020102010303" pitchFamily="50" charset="0"/>
              </a:rPr>
              <a:t> </a:t>
            </a:r>
            <a:r>
              <a:rPr lang="es-ES" sz="5300" b="1" dirty="0" err="1">
                <a:solidFill>
                  <a:schemeClr val="bg1"/>
                </a:solidFill>
                <a:latin typeface="OCR A Extended" panose="02010509020102010303" pitchFamily="50" charset="0"/>
              </a:rPr>
              <a:t>of</a:t>
            </a:r>
            <a:r>
              <a:rPr lang="es-ES" sz="5300" b="1" dirty="0">
                <a:solidFill>
                  <a:schemeClr val="bg1"/>
                </a:solidFill>
                <a:latin typeface="OCR A Extended" panose="02010509020102010303" pitchFamily="50" charset="0"/>
              </a:rPr>
              <a:t> </a:t>
            </a:r>
            <a:r>
              <a:rPr lang="es-ES" sz="5300" b="1" dirty="0" err="1">
                <a:solidFill>
                  <a:schemeClr val="bg1"/>
                </a:solidFill>
                <a:latin typeface="OCR A Extended" panose="02010509020102010303" pitchFamily="50" charset="0"/>
              </a:rPr>
              <a:t>the</a:t>
            </a:r>
            <a:r>
              <a:rPr lang="es-ES" sz="5300" b="1" dirty="0">
                <a:solidFill>
                  <a:schemeClr val="bg1"/>
                </a:solidFill>
                <a:latin typeface="OCR A Extended" panose="02010509020102010303" pitchFamily="50" charset="0"/>
              </a:rPr>
              <a:t> </a:t>
            </a:r>
            <a:r>
              <a:rPr lang="es-ES" sz="5300" b="1" dirty="0" err="1">
                <a:solidFill>
                  <a:schemeClr val="bg1"/>
                </a:solidFill>
                <a:latin typeface="OCR A Extended" panose="02010509020102010303" pitchFamily="50" charset="0"/>
              </a:rPr>
              <a:t>application</a:t>
            </a:r>
            <a:r>
              <a:rPr lang="es-ES" sz="5300" b="1" dirty="0">
                <a:solidFill>
                  <a:schemeClr val="bg1"/>
                </a:solidFill>
                <a:latin typeface="OCR A Extended" panose="02010509020102010303" pitchFamily="50" charset="0"/>
              </a:rPr>
              <a:t>, </a:t>
            </a:r>
            <a:r>
              <a:rPr lang="es-ES" sz="5300" b="1" dirty="0" err="1">
                <a:solidFill>
                  <a:schemeClr val="bg1"/>
                </a:solidFill>
                <a:latin typeface="OCR A Extended" panose="02010509020102010303" pitchFamily="50" charset="0"/>
              </a:rPr>
              <a:t>design</a:t>
            </a:r>
            <a:r>
              <a:rPr lang="es-ES" sz="5300" b="1" dirty="0">
                <a:solidFill>
                  <a:schemeClr val="bg1"/>
                </a:solidFill>
                <a:latin typeface="OCR A Extended" panose="02010509020102010303" pitchFamily="50" charset="0"/>
              </a:rPr>
              <a:t> </a:t>
            </a:r>
            <a:r>
              <a:rPr lang="en-GB" sz="5300" b="1" dirty="0">
                <a:solidFill>
                  <a:schemeClr val="bg1"/>
                </a:solidFill>
                <a:latin typeface="OCR A Extended" panose="02010509020102010303" pitchFamily="50" charset="0"/>
              </a:rPr>
              <a:t>choices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20310C9-715A-41F4-ACB4-D215492E40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0258" y="1351281"/>
            <a:ext cx="6096962" cy="5297618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0B4DC062-7C5D-4160-9A4B-1E1C03FD7327}"/>
              </a:ext>
            </a:extLst>
          </p:cNvPr>
          <p:cNvSpPr txBox="1"/>
          <p:nvPr/>
        </p:nvSpPr>
        <p:spPr>
          <a:xfrm>
            <a:off x="8082712" y="1288421"/>
            <a:ext cx="3088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FFE699"/>
                </a:solidFill>
                <a:latin typeface="OCR A Extended" panose="02010509020102010303" pitchFamily="50" charset="0"/>
                <a:ea typeface="+mj-ea"/>
                <a:cs typeface="+mj-cs"/>
              </a:rPr>
              <a:t>CLASS GEN</a:t>
            </a:r>
            <a:endParaRPr lang="en-GB" sz="2800" b="1" dirty="0">
              <a:solidFill>
                <a:srgbClr val="FFE699"/>
              </a:solidFill>
              <a:latin typeface="OCR A Extended" panose="02010509020102010303" pitchFamily="50" charset="0"/>
              <a:ea typeface="+mj-ea"/>
              <a:cs typeface="+mj-cs"/>
            </a:endParaRPr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F374D6AE-F94A-4DCC-BC26-C0B5A65310FD}"/>
              </a:ext>
            </a:extLst>
          </p:cNvPr>
          <p:cNvCxnSpPr/>
          <p:nvPr/>
        </p:nvCxnSpPr>
        <p:spPr>
          <a:xfrm>
            <a:off x="5994400" y="5463102"/>
            <a:ext cx="1089779" cy="0"/>
          </a:xfrm>
          <a:prstGeom prst="straightConnector1">
            <a:avLst/>
          </a:prstGeom>
          <a:ln w="19050">
            <a:solidFill>
              <a:srgbClr val="FFE6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brir llave 7">
            <a:extLst>
              <a:ext uri="{FF2B5EF4-FFF2-40B4-BE49-F238E27FC236}">
                <a16:creationId xmlns:a16="http://schemas.microsoft.com/office/drawing/2014/main" id="{78D32A1A-74E7-4662-8AF4-04A0B4F48F27}"/>
              </a:ext>
            </a:extLst>
          </p:cNvPr>
          <p:cNvSpPr/>
          <p:nvPr/>
        </p:nvSpPr>
        <p:spPr>
          <a:xfrm flipH="1">
            <a:off x="4808766" y="1973180"/>
            <a:ext cx="200114" cy="648100"/>
          </a:xfrm>
          <a:prstGeom prst="leftBrace">
            <a:avLst>
              <a:gd name="adj1" fmla="val 8333"/>
              <a:gd name="adj2" fmla="val 71283"/>
            </a:avLst>
          </a:prstGeom>
          <a:ln w="28575">
            <a:solidFill>
              <a:srgbClr val="FFE6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D1167E3-50C2-4719-86B4-F9F02EBF2C47}"/>
              </a:ext>
            </a:extLst>
          </p:cNvPr>
          <p:cNvSpPr txBox="1"/>
          <p:nvPr/>
        </p:nvSpPr>
        <p:spPr>
          <a:xfrm>
            <a:off x="5151183" y="2189692"/>
            <a:ext cx="2098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Bahnschrift" panose="020B0502040204020203" pitchFamily="34" charset="0"/>
                <a:ea typeface="CreamShoes" panose="02000603000000000000" pitchFamily="2" charset="0"/>
              </a:rPr>
              <a:t>To</a:t>
            </a:r>
            <a:r>
              <a:rPr lang="es-ES" sz="1200" dirty="0">
                <a:solidFill>
                  <a:schemeClr val="accent4">
                    <a:lumMod val="20000"/>
                    <a:lumOff val="80000"/>
                  </a:schemeClr>
                </a:solidFill>
                <a:latin typeface="Bahnschrift" panose="020B0502040204020203" pitchFamily="34" charset="0"/>
                <a:ea typeface="CreamShoes" panose="02000603000000000000" pitchFamily="2" charset="0"/>
              </a:rPr>
              <a:t> </a:t>
            </a:r>
            <a:r>
              <a:rPr lang="es-ES" sz="12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Bahnschrift" panose="020B0502040204020203" pitchFamily="34" charset="0"/>
                <a:ea typeface="CreamShoes" panose="02000603000000000000" pitchFamily="2" charset="0"/>
              </a:rPr>
              <a:t>build</a:t>
            </a:r>
            <a:r>
              <a:rPr lang="es-ES" sz="1200" dirty="0">
                <a:solidFill>
                  <a:schemeClr val="accent4">
                    <a:lumMod val="20000"/>
                    <a:lumOff val="80000"/>
                  </a:schemeClr>
                </a:solidFill>
                <a:latin typeface="Bahnschrift" panose="020B0502040204020203" pitchFamily="34" charset="0"/>
                <a:ea typeface="CreamShoes" panose="02000603000000000000" pitchFamily="2" charset="0"/>
              </a:rPr>
              <a:t> a gen </a:t>
            </a:r>
            <a:r>
              <a:rPr lang="es-ES" sz="12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Bahnschrift" panose="020B0502040204020203" pitchFamily="34" charset="0"/>
                <a:ea typeface="CreamShoes" panose="02000603000000000000" pitchFamily="2" charset="0"/>
              </a:rPr>
              <a:t>we</a:t>
            </a:r>
            <a:r>
              <a:rPr lang="es-ES" sz="1200" dirty="0">
                <a:solidFill>
                  <a:schemeClr val="accent4">
                    <a:lumMod val="20000"/>
                    <a:lumOff val="80000"/>
                  </a:schemeClr>
                </a:solidFill>
                <a:latin typeface="Bahnschrift" panose="020B0502040204020203" pitchFamily="34" charset="0"/>
                <a:ea typeface="CreamShoes" panose="02000603000000000000" pitchFamily="2" charset="0"/>
              </a:rPr>
              <a:t> </a:t>
            </a:r>
            <a:r>
              <a:rPr lang="es-ES" sz="12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Bahnschrift" panose="020B0502040204020203" pitchFamily="34" charset="0"/>
                <a:ea typeface="CreamShoes" panose="02000603000000000000" pitchFamily="2" charset="0"/>
              </a:rPr>
              <a:t>need</a:t>
            </a:r>
            <a:r>
              <a:rPr lang="es-ES" sz="1200" dirty="0">
                <a:solidFill>
                  <a:schemeClr val="accent4">
                    <a:lumMod val="20000"/>
                    <a:lumOff val="80000"/>
                  </a:schemeClr>
                </a:solidFill>
                <a:latin typeface="Bahnschrift" panose="020B0502040204020203" pitchFamily="34" charset="0"/>
                <a:ea typeface="CreamShoes" panose="02000603000000000000" pitchFamily="2" charset="0"/>
              </a:rPr>
              <a:t> </a:t>
            </a:r>
            <a:r>
              <a:rPr lang="es-ES" sz="12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Bahnschrift" panose="020B0502040204020203" pitchFamily="34" charset="0"/>
                <a:ea typeface="CreamShoes" panose="02000603000000000000" pitchFamily="2" charset="0"/>
              </a:rPr>
              <a:t>the</a:t>
            </a:r>
            <a:r>
              <a:rPr lang="es-ES" sz="1200" dirty="0">
                <a:solidFill>
                  <a:schemeClr val="accent4">
                    <a:lumMod val="20000"/>
                    <a:lumOff val="80000"/>
                  </a:schemeClr>
                </a:solidFill>
                <a:latin typeface="Bahnschrift" panose="020B0502040204020203" pitchFamily="34" charset="0"/>
                <a:ea typeface="CreamShoes" panose="02000603000000000000" pitchFamily="2" charset="0"/>
              </a:rPr>
              <a:t> </a:t>
            </a:r>
            <a:r>
              <a:rPr lang="es-ES" sz="12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Bahnschrift" panose="020B0502040204020203" pitchFamily="34" charset="0"/>
                <a:ea typeface="CreamShoes" panose="02000603000000000000" pitchFamily="2" charset="0"/>
              </a:rPr>
              <a:t>row</a:t>
            </a:r>
            <a:r>
              <a:rPr lang="es-ES" sz="1200" dirty="0">
                <a:solidFill>
                  <a:schemeClr val="accent4">
                    <a:lumMod val="20000"/>
                    <a:lumOff val="80000"/>
                  </a:schemeClr>
                </a:solidFill>
                <a:latin typeface="Bahnschrift" panose="020B0502040204020203" pitchFamily="34" charset="0"/>
                <a:ea typeface="CreamShoes" panose="02000603000000000000" pitchFamily="2" charset="0"/>
              </a:rPr>
              <a:t> and </a:t>
            </a:r>
            <a:r>
              <a:rPr lang="es-ES" sz="12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Bahnschrift" panose="020B0502040204020203" pitchFamily="34" charset="0"/>
                <a:ea typeface="CreamShoes" panose="02000603000000000000" pitchFamily="2" charset="0"/>
              </a:rPr>
              <a:t>the</a:t>
            </a:r>
            <a:r>
              <a:rPr lang="es-ES" sz="1200" dirty="0">
                <a:solidFill>
                  <a:schemeClr val="accent4">
                    <a:lumMod val="20000"/>
                    <a:lumOff val="80000"/>
                  </a:schemeClr>
                </a:solidFill>
                <a:latin typeface="Bahnschrift" panose="020B0502040204020203" pitchFamily="34" charset="0"/>
                <a:ea typeface="CreamShoes" panose="02000603000000000000" pitchFamily="2" charset="0"/>
              </a:rPr>
              <a:t> </a:t>
            </a:r>
            <a:r>
              <a:rPr lang="es-ES" sz="12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Bahnschrift" panose="020B0502040204020203" pitchFamily="34" charset="0"/>
                <a:ea typeface="CreamShoes" panose="02000603000000000000" pitchFamily="2" charset="0"/>
              </a:rPr>
              <a:t>column</a:t>
            </a:r>
            <a:r>
              <a:rPr lang="es-ES" sz="1200" dirty="0">
                <a:solidFill>
                  <a:schemeClr val="accent4">
                    <a:lumMod val="20000"/>
                    <a:lumOff val="80000"/>
                  </a:schemeClr>
                </a:solidFill>
                <a:latin typeface="Bahnschrift" panose="020B0502040204020203" pitchFamily="34" charset="0"/>
                <a:ea typeface="CreamShoes" panose="02000603000000000000" pitchFamily="2" charset="0"/>
              </a:rPr>
              <a:t> </a:t>
            </a:r>
            <a:endParaRPr lang="es-ES" sz="1200" dirty="0">
              <a:solidFill>
                <a:srgbClr val="007DFE"/>
              </a:solidFill>
              <a:latin typeface="Bahnschrift" panose="020B0502040204020203" pitchFamily="34" charset="0"/>
              <a:ea typeface="CreamShoes" panose="02000603000000000000" pitchFamily="2" charset="0"/>
            </a:endParaRPr>
          </a:p>
        </p:txBody>
      </p:sp>
      <p:sp>
        <p:nvSpPr>
          <p:cNvPr id="10" name="Abrir llave 9">
            <a:extLst>
              <a:ext uri="{FF2B5EF4-FFF2-40B4-BE49-F238E27FC236}">
                <a16:creationId xmlns:a16="http://schemas.microsoft.com/office/drawing/2014/main" id="{492AC5DC-0E96-4BF5-BEB8-35E22935EFFB}"/>
              </a:ext>
            </a:extLst>
          </p:cNvPr>
          <p:cNvSpPr/>
          <p:nvPr/>
        </p:nvSpPr>
        <p:spPr>
          <a:xfrm flipH="1">
            <a:off x="7594660" y="2898445"/>
            <a:ext cx="253940" cy="1206195"/>
          </a:xfrm>
          <a:prstGeom prst="leftBrace">
            <a:avLst>
              <a:gd name="adj1" fmla="val 8333"/>
              <a:gd name="adj2" fmla="val 71283"/>
            </a:avLst>
          </a:prstGeom>
          <a:ln w="28575">
            <a:solidFill>
              <a:srgbClr val="FFE6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A22474C2-A7F7-4F0C-A453-998669CB9866}"/>
              </a:ext>
            </a:extLst>
          </p:cNvPr>
          <p:cNvSpPr txBox="1"/>
          <p:nvPr/>
        </p:nvSpPr>
        <p:spPr>
          <a:xfrm>
            <a:off x="7953339" y="3530297"/>
            <a:ext cx="2098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Bahnschrift" panose="020B0502040204020203" pitchFamily="34" charset="0"/>
                <a:ea typeface="CreamShoes" panose="02000603000000000000" pitchFamily="2" charset="0"/>
              </a:rPr>
              <a:t>The</a:t>
            </a:r>
            <a:r>
              <a:rPr lang="es-ES" sz="1200" dirty="0">
                <a:solidFill>
                  <a:schemeClr val="accent4">
                    <a:lumMod val="20000"/>
                    <a:lumOff val="80000"/>
                  </a:schemeClr>
                </a:solidFill>
                <a:latin typeface="Bahnschrift" panose="020B0502040204020203" pitchFamily="34" charset="0"/>
                <a:ea typeface="CreamShoes" panose="02000603000000000000" pitchFamily="2" charset="0"/>
              </a:rPr>
              <a:t> </a:t>
            </a:r>
            <a:r>
              <a:rPr lang="es-ES" sz="12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Bahnschrift" panose="020B0502040204020203" pitchFamily="34" charset="0"/>
                <a:ea typeface="CreamShoes" panose="02000603000000000000" pitchFamily="2" charset="0"/>
              </a:rPr>
              <a:t>corresponding</a:t>
            </a:r>
            <a:r>
              <a:rPr lang="es-ES" sz="1200" dirty="0">
                <a:solidFill>
                  <a:schemeClr val="accent4">
                    <a:lumMod val="20000"/>
                    <a:lumOff val="80000"/>
                  </a:schemeClr>
                </a:solidFill>
                <a:latin typeface="Bahnschrift" panose="020B0502040204020203" pitchFamily="34" charset="0"/>
                <a:ea typeface="CreamShoes" panose="02000603000000000000" pitchFamily="2" charset="0"/>
              </a:rPr>
              <a:t> </a:t>
            </a:r>
            <a:r>
              <a:rPr lang="es-ES" sz="12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Bahnschrift" panose="020B0502040204020203" pitchFamily="34" charset="0"/>
                <a:ea typeface="CreamShoes" panose="02000603000000000000" pitchFamily="2" charset="0"/>
              </a:rPr>
              <a:t>gets</a:t>
            </a:r>
            <a:r>
              <a:rPr lang="es-ES" sz="1200" dirty="0">
                <a:solidFill>
                  <a:schemeClr val="accent4">
                    <a:lumMod val="20000"/>
                    <a:lumOff val="80000"/>
                  </a:schemeClr>
                </a:solidFill>
                <a:latin typeface="Bahnschrift" panose="020B0502040204020203" pitchFamily="34" charset="0"/>
                <a:ea typeface="CreamShoes" panose="02000603000000000000" pitchFamily="2" charset="0"/>
              </a:rPr>
              <a:t> and sets</a:t>
            </a:r>
            <a:endParaRPr lang="es-ES" sz="1200" dirty="0">
              <a:solidFill>
                <a:srgbClr val="007DFE"/>
              </a:solidFill>
              <a:latin typeface="Bahnschrift" panose="020B0502040204020203" pitchFamily="34" charset="0"/>
              <a:ea typeface="CreamShoes" panose="02000603000000000000" pitchFamily="2" charset="0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F14E775A-5186-47FA-849E-67709815BD83}"/>
              </a:ext>
            </a:extLst>
          </p:cNvPr>
          <p:cNvSpPr txBox="1"/>
          <p:nvPr/>
        </p:nvSpPr>
        <p:spPr>
          <a:xfrm>
            <a:off x="7111038" y="5166485"/>
            <a:ext cx="20987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Bahnschrift" panose="020B0502040204020203" pitchFamily="34" charset="0"/>
                <a:ea typeface="CreamShoes" panose="02000603000000000000" pitchFamily="2" charset="0"/>
              </a:rPr>
              <a:t>Two</a:t>
            </a:r>
            <a:r>
              <a:rPr lang="es-ES" sz="1200" dirty="0">
                <a:solidFill>
                  <a:schemeClr val="accent4">
                    <a:lumMod val="20000"/>
                    <a:lumOff val="80000"/>
                  </a:schemeClr>
                </a:solidFill>
                <a:latin typeface="Bahnschrift" panose="020B0502040204020203" pitchFamily="34" charset="0"/>
                <a:ea typeface="CreamShoes" panose="02000603000000000000" pitchFamily="2" charset="0"/>
              </a:rPr>
              <a:t> gens are </a:t>
            </a:r>
            <a:r>
              <a:rPr lang="es-ES" sz="12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Bahnschrift" panose="020B0502040204020203" pitchFamily="34" charset="0"/>
                <a:ea typeface="CreamShoes" panose="02000603000000000000" pitchFamily="2" charset="0"/>
              </a:rPr>
              <a:t>equal</a:t>
            </a:r>
            <a:r>
              <a:rPr lang="es-ES" sz="1200" dirty="0">
                <a:solidFill>
                  <a:schemeClr val="accent4">
                    <a:lumMod val="20000"/>
                    <a:lumOff val="80000"/>
                  </a:schemeClr>
                </a:solidFill>
                <a:latin typeface="Bahnschrift" panose="020B0502040204020203" pitchFamily="34" charset="0"/>
                <a:ea typeface="CreamShoes" panose="02000603000000000000" pitchFamily="2" charset="0"/>
              </a:rPr>
              <a:t> </a:t>
            </a:r>
            <a:r>
              <a:rPr lang="es-ES" sz="12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Bahnschrift" panose="020B0502040204020203" pitchFamily="34" charset="0"/>
                <a:ea typeface="CreamShoes" panose="02000603000000000000" pitchFamily="2" charset="0"/>
              </a:rPr>
              <a:t>if</a:t>
            </a:r>
            <a:r>
              <a:rPr lang="es-ES" sz="1200" dirty="0">
                <a:solidFill>
                  <a:schemeClr val="accent4">
                    <a:lumMod val="20000"/>
                    <a:lumOff val="80000"/>
                  </a:schemeClr>
                </a:solidFill>
                <a:latin typeface="Bahnschrift" panose="020B0502040204020203" pitchFamily="34" charset="0"/>
                <a:ea typeface="CreamShoes" panose="02000603000000000000" pitchFamily="2" charset="0"/>
              </a:rPr>
              <a:t> </a:t>
            </a:r>
            <a:r>
              <a:rPr lang="es-ES" sz="12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Bahnschrift" panose="020B0502040204020203" pitchFamily="34" charset="0"/>
                <a:ea typeface="CreamShoes" panose="02000603000000000000" pitchFamily="2" charset="0"/>
              </a:rPr>
              <a:t>their</a:t>
            </a:r>
            <a:r>
              <a:rPr lang="es-ES" sz="1200" dirty="0">
                <a:solidFill>
                  <a:schemeClr val="accent4">
                    <a:lumMod val="20000"/>
                    <a:lumOff val="80000"/>
                  </a:schemeClr>
                </a:solidFill>
                <a:latin typeface="Bahnschrift" panose="020B0502040204020203" pitchFamily="34" charset="0"/>
                <a:ea typeface="CreamShoes" panose="02000603000000000000" pitchFamily="2" charset="0"/>
              </a:rPr>
              <a:t> position </a:t>
            </a:r>
            <a:r>
              <a:rPr lang="es-ES" sz="12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Bahnschrift" panose="020B0502040204020203" pitchFamily="34" charset="0"/>
                <a:ea typeface="CreamShoes" panose="02000603000000000000" pitchFamily="2" charset="0"/>
              </a:rPr>
              <a:t>is</a:t>
            </a:r>
            <a:r>
              <a:rPr lang="es-ES" sz="1200" dirty="0">
                <a:solidFill>
                  <a:schemeClr val="accent4">
                    <a:lumMod val="20000"/>
                    <a:lumOff val="80000"/>
                  </a:schemeClr>
                </a:solidFill>
                <a:latin typeface="Bahnschrift" panose="020B0502040204020203" pitchFamily="34" charset="0"/>
                <a:ea typeface="CreamShoes" panose="02000603000000000000" pitchFamily="2" charset="0"/>
              </a:rPr>
              <a:t> </a:t>
            </a:r>
            <a:r>
              <a:rPr lang="es-ES" sz="12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Bahnschrift" panose="020B0502040204020203" pitchFamily="34" charset="0"/>
                <a:ea typeface="CreamShoes" panose="02000603000000000000" pitchFamily="2" charset="0"/>
              </a:rPr>
              <a:t>the</a:t>
            </a:r>
            <a:r>
              <a:rPr lang="es-ES" sz="1200" dirty="0">
                <a:solidFill>
                  <a:schemeClr val="accent4">
                    <a:lumMod val="20000"/>
                    <a:lumOff val="80000"/>
                  </a:schemeClr>
                </a:solidFill>
                <a:latin typeface="Bahnschrift" panose="020B0502040204020203" pitchFamily="34" charset="0"/>
                <a:ea typeface="CreamShoes" panose="02000603000000000000" pitchFamily="2" charset="0"/>
              </a:rPr>
              <a:t> </a:t>
            </a:r>
            <a:r>
              <a:rPr lang="es-ES" sz="12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Bahnschrift" panose="020B0502040204020203" pitchFamily="34" charset="0"/>
                <a:ea typeface="CreamShoes" panose="02000603000000000000" pitchFamily="2" charset="0"/>
              </a:rPr>
              <a:t>same</a:t>
            </a:r>
            <a:r>
              <a:rPr lang="es-ES" sz="1200" dirty="0">
                <a:solidFill>
                  <a:schemeClr val="accent4">
                    <a:lumMod val="20000"/>
                    <a:lumOff val="80000"/>
                  </a:schemeClr>
                </a:solidFill>
                <a:latin typeface="Bahnschrift" panose="020B0502040204020203" pitchFamily="34" charset="0"/>
                <a:ea typeface="CreamShoes" panose="02000603000000000000" pitchFamily="2" charset="0"/>
              </a:rPr>
              <a:t> (</a:t>
            </a:r>
            <a:r>
              <a:rPr lang="es-ES" sz="12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Bahnschrift" panose="020B0502040204020203" pitchFamily="34" charset="0"/>
                <a:ea typeface="CreamShoes" panose="02000603000000000000" pitchFamily="2" charset="0"/>
              </a:rPr>
              <a:t>row</a:t>
            </a:r>
            <a:r>
              <a:rPr lang="es-ES" sz="1200" dirty="0">
                <a:solidFill>
                  <a:schemeClr val="accent4">
                    <a:lumMod val="20000"/>
                    <a:lumOff val="80000"/>
                  </a:schemeClr>
                </a:solidFill>
                <a:latin typeface="Bahnschrift" panose="020B0502040204020203" pitchFamily="34" charset="0"/>
                <a:ea typeface="CreamShoes" panose="02000603000000000000" pitchFamily="2" charset="0"/>
              </a:rPr>
              <a:t> and </a:t>
            </a:r>
            <a:r>
              <a:rPr lang="es-ES" sz="12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Bahnschrift" panose="020B0502040204020203" pitchFamily="34" charset="0"/>
                <a:ea typeface="CreamShoes" panose="02000603000000000000" pitchFamily="2" charset="0"/>
              </a:rPr>
              <a:t>column</a:t>
            </a:r>
            <a:r>
              <a:rPr lang="es-ES" sz="1200" dirty="0">
                <a:solidFill>
                  <a:schemeClr val="accent4">
                    <a:lumMod val="20000"/>
                    <a:lumOff val="80000"/>
                  </a:schemeClr>
                </a:solidFill>
                <a:latin typeface="Bahnschrift" panose="020B0502040204020203" pitchFamily="34" charset="0"/>
                <a:ea typeface="CreamShoes" panose="02000603000000000000" pitchFamily="2" charset="0"/>
              </a:rPr>
              <a:t>)</a:t>
            </a:r>
            <a:endParaRPr lang="es-ES" sz="1200" dirty="0">
              <a:solidFill>
                <a:srgbClr val="007DFE"/>
              </a:solidFill>
              <a:latin typeface="Bahnschrift" panose="020B0502040204020203" pitchFamily="34" charset="0"/>
              <a:ea typeface="CreamShoes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323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5F5B7CDD-8DB8-469B-B429-6F056748B1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354412" cy="6858000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6B75FBCB-B64E-4754-99F2-4587503B07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5396" y="1219253"/>
            <a:ext cx="2060855" cy="5297618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6948A9CC-370C-42CE-B8FA-16635DAB16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837" y="1432050"/>
            <a:ext cx="4292721" cy="4884820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E4B1AA9B-BA3F-439D-87B6-01AB8A32B3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20310" y="1538432"/>
            <a:ext cx="6164759" cy="4659260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AB578014-C1B3-4240-9521-118CE6D7719B}"/>
              </a:ext>
            </a:extLst>
          </p:cNvPr>
          <p:cNvSpPr txBox="1">
            <a:spLocks/>
          </p:cNvSpPr>
          <p:nvPr/>
        </p:nvSpPr>
        <p:spPr>
          <a:xfrm>
            <a:off x="374786" y="236737"/>
            <a:ext cx="11607381" cy="1114544"/>
          </a:xfrm>
          <a:prstGeom prst="rect">
            <a:avLst/>
          </a:prstGeom>
        </p:spPr>
        <p:txBody>
          <a:bodyPr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5300" b="1" dirty="0" err="1">
                <a:solidFill>
                  <a:schemeClr val="bg1"/>
                </a:solidFill>
                <a:latin typeface="OCR A Extended" panose="02010509020102010303" pitchFamily="50" charset="0"/>
              </a:rPr>
              <a:t>Structure</a:t>
            </a:r>
            <a:r>
              <a:rPr lang="es-ES" sz="5300" b="1" dirty="0">
                <a:solidFill>
                  <a:schemeClr val="bg1"/>
                </a:solidFill>
                <a:latin typeface="OCR A Extended" panose="02010509020102010303" pitchFamily="50" charset="0"/>
              </a:rPr>
              <a:t> </a:t>
            </a:r>
            <a:r>
              <a:rPr lang="es-ES" sz="5300" b="1" dirty="0" err="1">
                <a:solidFill>
                  <a:schemeClr val="bg1"/>
                </a:solidFill>
                <a:latin typeface="OCR A Extended" panose="02010509020102010303" pitchFamily="50" charset="0"/>
              </a:rPr>
              <a:t>of</a:t>
            </a:r>
            <a:r>
              <a:rPr lang="es-ES" sz="5300" b="1" dirty="0">
                <a:solidFill>
                  <a:schemeClr val="bg1"/>
                </a:solidFill>
                <a:latin typeface="OCR A Extended" panose="02010509020102010303" pitchFamily="50" charset="0"/>
              </a:rPr>
              <a:t> </a:t>
            </a:r>
            <a:r>
              <a:rPr lang="es-ES" sz="5300" b="1" dirty="0" err="1">
                <a:solidFill>
                  <a:schemeClr val="bg1"/>
                </a:solidFill>
                <a:latin typeface="OCR A Extended" panose="02010509020102010303" pitchFamily="50" charset="0"/>
              </a:rPr>
              <a:t>the</a:t>
            </a:r>
            <a:r>
              <a:rPr lang="es-ES" sz="5300" b="1" dirty="0">
                <a:solidFill>
                  <a:schemeClr val="bg1"/>
                </a:solidFill>
                <a:latin typeface="OCR A Extended" panose="02010509020102010303" pitchFamily="50" charset="0"/>
              </a:rPr>
              <a:t> </a:t>
            </a:r>
            <a:r>
              <a:rPr lang="es-ES" sz="5300" b="1" dirty="0" err="1">
                <a:solidFill>
                  <a:schemeClr val="bg1"/>
                </a:solidFill>
                <a:latin typeface="OCR A Extended" panose="02010509020102010303" pitchFamily="50" charset="0"/>
              </a:rPr>
              <a:t>application</a:t>
            </a:r>
            <a:r>
              <a:rPr lang="es-ES" sz="5300" b="1" dirty="0">
                <a:solidFill>
                  <a:schemeClr val="bg1"/>
                </a:solidFill>
                <a:latin typeface="OCR A Extended" panose="02010509020102010303" pitchFamily="50" charset="0"/>
              </a:rPr>
              <a:t>, </a:t>
            </a:r>
            <a:r>
              <a:rPr lang="es-ES" sz="5300" b="1" dirty="0" err="1">
                <a:solidFill>
                  <a:schemeClr val="bg1"/>
                </a:solidFill>
                <a:latin typeface="OCR A Extended" panose="02010509020102010303" pitchFamily="50" charset="0"/>
              </a:rPr>
              <a:t>design</a:t>
            </a:r>
            <a:r>
              <a:rPr lang="es-ES" sz="5300" b="1" dirty="0">
                <a:solidFill>
                  <a:schemeClr val="bg1"/>
                </a:solidFill>
                <a:latin typeface="OCR A Extended" panose="02010509020102010303" pitchFamily="50" charset="0"/>
              </a:rPr>
              <a:t> </a:t>
            </a:r>
            <a:r>
              <a:rPr lang="en-GB" sz="5300" b="1" dirty="0">
                <a:solidFill>
                  <a:schemeClr val="bg1"/>
                </a:solidFill>
                <a:latin typeface="OCR A Extended" panose="02010509020102010303" pitchFamily="50" charset="0"/>
              </a:rPr>
              <a:t>choices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B4DC062-7C5D-4160-9A4B-1E1C03FD7327}"/>
              </a:ext>
            </a:extLst>
          </p:cNvPr>
          <p:cNvSpPr txBox="1"/>
          <p:nvPr/>
        </p:nvSpPr>
        <p:spPr>
          <a:xfrm>
            <a:off x="9089707" y="1516216"/>
            <a:ext cx="30886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>
                <a:solidFill>
                  <a:srgbClr val="FFE699"/>
                </a:solidFill>
                <a:latin typeface="OCR A Extended" panose="02010509020102010303" pitchFamily="50" charset="0"/>
                <a:ea typeface="+mj-ea"/>
                <a:cs typeface="+mj-cs"/>
              </a:rPr>
              <a:t>CLASS MYCHROMOSOME</a:t>
            </a:r>
            <a:endParaRPr lang="en-GB" sz="2000" b="1" dirty="0">
              <a:solidFill>
                <a:srgbClr val="FFE699"/>
              </a:solidFill>
              <a:latin typeface="OCR A Extended" panose="02010509020102010303" pitchFamily="50" charset="0"/>
              <a:ea typeface="+mj-ea"/>
              <a:cs typeface="+mj-cs"/>
            </a:endParaRPr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F374D6AE-F94A-4DCC-BC26-C0B5A65310FD}"/>
              </a:ext>
            </a:extLst>
          </p:cNvPr>
          <p:cNvCxnSpPr/>
          <p:nvPr/>
        </p:nvCxnSpPr>
        <p:spPr>
          <a:xfrm>
            <a:off x="8870456" y="5418714"/>
            <a:ext cx="1089779" cy="0"/>
          </a:xfrm>
          <a:prstGeom prst="straightConnector1">
            <a:avLst/>
          </a:prstGeom>
          <a:ln w="19050">
            <a:solidFill>
              <a:srgbClr val="FFE6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brir llave 7">
            <a:extLst>
              <a:ext uri="{FF2B5EF4-FFF2-40B4-BE49-F238E27FC236}">
                <a16:creationId xmlns:a16="http://schemas.microsoft.com/office/drawing/2014/main" id="{78D32A1A-74E7-4662-8AF4-04A0B4F48F27}"/>
              </a:ext>
            </a:extLst>
          </p:cNvPr>
          <p:cNvSpPr/>
          <p:nvPr/>
        </p:nvSpPr>
        <p:spPr>
          <a:xfrm flipH="1">
            <a:off x="7815745" y="1614492"/>
            <a:ext cx="200114" cy="648100"/>
          </a:xfrm>
          <a:prstGeom prst="leftBrace">
            <a:avLst>
              <a:gd name="adj1" fmla="val 8333"/>
              <a:gd name="adj2" fmla="val 71283"/>
            </a:avLst>
          </a:prstGeom>
          <a:ln w="28575">
            <a:solidFill>
              <a:srgbClr val="FFE6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D1167E3-50C2-4719-86B4-F9F02EBF2C47}"/>
              </a:ext>
            </a:extLst>
          </p:cNvPr>
          <p:cNvSpPr txBox="1"/>
          <p:nvPr/>
        </p:nvSpPr>
        <p:spPr>
          <a:xfrm>
            <a:off x="3583776" y="4843319"/>
            <a:ext cx="20987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Bahnschrift" panose="020B0502040204020203" pitchFamily="34" charset="0"/>
                <a:ea typeface="CreamShoes" panose="02000603000000000000" pitchFamily="2" charset="0"/>
              </a:rPr>
              <a:t>The</a:t>
            </a:r>
            <a:r>
              <a:rPr lang="es-ES" sz="1200" dirty="0">
                <a:solidFill>
                  <a:schemeClr val="accent4">
                    <a:lumMod val="20000"/>
                    <a:lumOff val="80000"/>
                  </a:schemeClr>
                </a:solidFill>
                <a:latin typeface="Bahnschrift" panose="020B0502040204020203" pitchFamily="34" charset="0"/>
                <a:ea typeface="CreamShoes" panose="02000603000000000000" pitchFamily="2" charset="0"/>
              </a:rPr>
              <a:t> </a:t>
            </a:r>
            <a:r>
              <a:rPr lang="es-ES" sz="12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Bahnschrift" panose="020B0502040204020203" pitchFamily="34" charset="0"/>
                <a:ea typeface="CreamShoes" panose="02000603000000000000" pitchFamily="2" charset="0"/>
              </a:rPr>
              <a:t>empty</a:t>
            </a:r>
            <a:r>
              <a:rPr lang="es-ES" sz="1200" dirty="0">
                <a:solidFill>
                  <a:schemeClr val="accent4">
                    <a:lumMod val="20000"/>
                    <a:lumOff val="80000"/>
                  </a:schemeClr>
                </a:solidFill>
                <a:latin typeface="Bahnschrift" panose="020B0502040204020203" pitchFamily="34" charset="0"/>
                <a:ea typeface="CreamShoes" panose="02000603000000000000" pitchFamily="2" charset="0"/>
              </a:rPr>
              <a:t> </a:t>
            </a:r>
            <a:r>
              <a:rPr lang="es-ES" sz="12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Bahnschrift" panose="020B0502040204020203" pitchFamily="34" charset="0"/>
                <a:ea typeface="CreamShoes" panose="02000603000000000000" pitchFamily="2" charset="0"/>
              </a:rPr>
              <a:t>holes</a:t>
            </a:r>
            <a:r>
              <a:rPr lang="es-ES" sz="1200" dirty="0">
                <a:solidFill>
                  <a:schemeClr val="accent4">
                    <a:lumMod val="20000"/>
                    <a:lumOff val="80000"/>
                  </a:schemeClr>
                </a:solidFill>
                <a:latin typeface="Bahnschrift" panose="020B0502040204020203" pitchFamily="34" charset="0"/>
                <a:ea typeface="CreamShoes" panose="02000603000000000000" pitchFamily="2" charset="0"/>
              </a:rPr>
              <a:t> </a:t>
            </a:r>
            <a:r>
              <a:rPr lang="es-ES" sz="12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Bahnschrift" panose="020B0502040204020203" pitchFamily="34" charset="0"/>
                <a:ea typeface="CreamShoes" panose="02000603000000000000" pitchFamily="2" charset="0"/>
              </a:rPr>
              <a:t>of</a:t>
            </a:r>
            <a:r>
              <a:rPr lang="es-ES" sz="1200" dirty="0">
                <a:solidFill>
                  <a:schemeClr val="accent4">
                    <a:lumMod val="20000"/>
                    <a:lumOff val="80000"/>
                  </a:schemeClr>
                </a:solidFill>
                <a:latin typeface="Bahnschrift" panose="020B0502040204020203" pitchFamily="34" charset="0"/>
                <a:ea typeface="CreamShoes" panose="02000603000000000000" pitchFamily="2" charset="0"/>
              </a:rPr>
              <a:t> </a:t>
            </a:r>
            <a:r>
              <a:rPr lang="es-ES" sz="12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Bahnschrift" panose="020B0502040204020203" pitchFamily="34" charset="0"/>
                <a:ea typeface="CreamShoes" panose="02000603000000000000" pitchFamily="2" charset="0"/>
              </a:rPr>
              <a:t>the</a:t>
            </a:r>
            <a:r>
              <a:rPr lang="es-ES" sz="1200" dirty="0">
                <a:solidFill>
                  <a:schemeClr val="accent4">
                    <a:lumMod val="20000"/>
                    <a:lumOff val="80000"/>
                  </a:schemeClr>
                </a:solidFill>
                <a:latin typeface="Bahnschrift" panose="020B0502040204020203" pitchFamily="34" charset="0"/>
                <a:ea typeface="CreamShoes" panose="02000603000000000000" pitchFamily="2" charset="0"/>
              </a:rPr>
              <a:t> sudoku </a:t>
            </a:r>
            <a:r>
              <a:rPr lang="es-ES" sz="12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Bahnschrift" panose="020B0502040204020203" pitchFamily="34" charset="0"/>
                <a:ea typeface="CreamShoes" panose="02000603000000000000" pitchFamily="2" charset="0"/>
              </a:rPr>
              <a:t>will</a:t>
            </a:r>
            <a:r>
              <a:rPr lang="es-ES" sz="1200" dirty="0">
                <a:solidFill>
                  <a:schemeClr val="accent4">
                    <a:lumMod val="20000"/>
                    <a:lumOff val="80000"/>
                  </a:schemeClr>
                </a:solidFill>
                <a:latin typeface="Bahnschrift" panose="020B0502040204020203" pitchFamily="34" charset="0"/>
                <a:ea typeface="CreamShoes" panose="02000603000000000000" pitchFamily="2" charset="0"/>
              </a:rPr>
              <a:t> determine </a:t>
            </a:r>
            <a:r>
              <a:rPr lang="es-ES" sz="12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Bahnschrift" panose="020B0502040204020203" pitchFamily="34" charset="0"/>
                <a:ea typeface="CreamShoes" panose="02000603000000000000" pitchFamily="2" charset="0"/>
              </a:rPr>
              <a:t>the</a:t>
            </a:r>
            <a:r>
              <a:rPr lang="es-ES" sz="1200" dirty="0">
                <a:solidFill>
                  <a:schemeClr val="accent4">
                    <a:lumMod val="20000"/>
                    <a:lumOff val="80000"/>
                  </a:schemeClr>
                </a:solidFill>
                <a:latin typeface="Bahnschrift" panose="020B0502040204020203" pitchFamily="34" charset="0"/>
                <a:ea typeface="CreamShoes" panose="02000603000000000000" pitchFamily="2" charset="0"/>
              </a:rPr>
              <a:t> </a:t>
            </a:r>
            <a:r>
              <a:rPr lang="es-ES" sz="12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Bahnschrift" panose="020B0502040204020203" pitchFamily="34" charset="0"/>
                <a:ea typeface="CreamShoes" panose="02000603000000000000" pitchFamily="2" charset="0"/>
              </a:rPr>
              <a:t>list</a:t>
            </a:r>
            <a:r>
              <a:rPr lang="es-ES" sz="1200" dirty="0">
                <a:solidFill>
                  <a:schemeClr val="accent4">
                    <a:lumMod val="20000"/>
                    <a:lumOff val="80000"/>
                  </a:schemeClr>
                </a:solidFill>
                <a:latin typeface="Bahnschrift" panose="020B0502040204020203" pitchFamily="34" charset="0"/>
                <a:ea typeface="CreamShoes" panose="02000603000000000000" pitchFamily="2" charset="0"/>
              </a:rPr>
              <a:t> </a:t>
            </a:r>
            <a:r>
              <a:rPr lang="es-ES" sz="12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Bahnschrift" panose="020B0502040204020203" pitchFamily="34" charset="0"/>
                <a:ea typeface="CreamShoes" panose="02000603000000000000" pitchFamily="2" charset="0"/>
              </a:rPr>
              <a:t>of</a:t>
            </a:r>
            <a:r>
              <a:rPr lang="es-ES" sz="1200" dirty="0">
                <a:solidFill>
                  <a:schemeClr val="accent4">
                    <a:lumMod val="20000"/>
                    <a:lumOff val="80000"/>
                  </a:schemeClr>
                </a:solidFill>
                <a:latin typeface="Bahnschrift" panose="020B0502040204020203" pitchFamily="34" charset="0"/>
                <a:ea typeface="CreamShoes" panose="02000603000000000000" pitchFamily="2" charset="0"/>
              </a:rPr>
              <a:t> </a:t>
            </a:r>
            <a:r>
              <a:rPr lang="es-ES" sz="12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Bahnschrift" panose="020B0502040204020203" pitchFamily="34" charset="0"/>
                <a:ea typeface="CreamShoes" panose="02000603000000000000" pitchFamily="2" charset="0"/>
              </a:rPr>
              <a:t>our</a:t>
            </a:r>
            <a:r>
              <a:rPr lang="es-ES" sz="1200" dirty="0">
                <a:solidFill>
                  <a:schemeClr val="accent4">
                    <a:lumMod val="20000"/>
                    <a:lumOff val="80000"/>
                  </a:schemeClr>
                </a:solidFill>
                <a:latin typeface="Bahnschrift" panose="020B0502040204020203" pitchFamily="34" charset="0"/>
                <a:ea typeface="CreamShoes" panose="02000603000000000000" pitchFamily="2" charset="0"/>
              </a:rPr>
              <a:t> gens</a:t>
            </a:r>
            <a:endParaRPr lang="es-ES" sz="1200" dirty="0">
              <a:solidFill>
                <a:srgbClr val="007DFE"/>
              </a:solidFill>
              <a:latin typeface="Bahnschrift" panose="020B0502040204020203" pitchFamily="34" charset="0"/>
              <a:ea typeface="CreamShoes" panose="02000603000000000000" pitchFamily="2" charset="0"/>
            </a:endParaRPr>
          </a:p>
        </p:txBody>
      </p:sp>
      <p:sp>
        <p:nvSpPr>
          <p:cNvPr id="10" name="Abrir llave 9">
            <a:extLst>
              <a:ext uri="{FF2B5EF4-FFF2-40B4-BE49-F238E27FC236}">
                <a16:creationId xmlns:a16="http://schemas.microsoft.com/office/drawing/2014/main" id="{492AC5DC-0E96-4BF5-BEB8-35E22935EFFB}"/>
              </a:ext>
            </a:extLst>
          </p:cNvPr>
          <p:cNvSpPr/>
          <p:nvPr/>
        </p:nvSpPr>
        <p:spPr>
          <a:xfrm flipH="1">
            <a:off x="3156341" y="3249228"/>
            <a:ext cx="334628" cy="2779820"/>
          </a:xfrm>
          <a:prstGeom prst="leftBrace">
            <a:avLst>
              <a:gd name="adj1" fmla="val 8333"/>
              <a:gd name="adj2" fmla="val 71283"/>
            </a:avLst>
          </a:prstGeom>
          <a:ln w="28575">
            <a:solidFill>
              <a:srgbClr val="FFE6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A22474C2-A7F7-4F0C-A453-998669CB9866}"/>
              </a:ext>
            </a:extLst>
          </p:cNvPr>
          <p:cNvSpPr txBox="1"/>
          <p:nvPr/>
        </p:nvSpPr>
        <p:spPr>
          <a:xfrm>
            <a:off x="8498117" y="3518577"/>
            <a:ext cx="33478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Bahnschrift" panose="020B0502040204020203" pitchFamily="34" charset="0"/>
                <a:ea typeface="CreamShoes" panose="02000603000000000000" pitchFamily="2" charset="0"/>
              </a:rPr>
              <a:t>To</a:t>
            </a:r>
            <a:r>
              <a:rPr lang="es-ES" sz="1200" dirty="0">
                <a:solidFill>
                  <a:schemeClr val="accent4">
                    <a:lumMod val="20000"/>
                    <a:lumOff val="80000"/>
                  </a:schemeClr>
                </a:solidFill>
                <a:latin typeface="Bahnschrift" panose="020B0502040204020203" pitchFamily="34" charset="0"/>
                <a:ea typeface="CreamShoes" panose="02000603000000000000" pitchFamily="2" charset="0"/>
              </a:rPr>
              <a:t> set a gen in </a:t>
            </a:r>
            <a:r>
              <a:rPr lang="es-ES" sz="12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Bahnschrift" panose="020B0502040204020203" pitchFamily="34" charset="0"/>
                <a:ea typeface="CreamShoes" panose="02000603000000000000" pitchFamily="2" charset="0"/>
              </a:rPr>
              <a:t>the</a:t>
            </a:r>
            <a:r>
              <a:rPr lang="es-ES" sz="1200" dirty="0">
                <a:solidFill>
                  <a:schemeClr val="accent4">
                    <a:lumMod val="20000"/>
                    <a:lumOff val="80000"/>
                  </a:schemeClr>
                </a:solidFill>
                <a:latin typeface="Bahnschrift" panose="020B0502040204020203" pitchFamily="34" charset="0"/>
                <a:ea typeface="CreamShoes" panose="02000603000000000000" pitchFamily="2" charset="0"/>
              </a:rPr>
              <a:t> sudoku </a:t>
            </a:r>
            <a:r>
              <a:rPr lang="es-ES" sz="12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Bahnschrift" panose="020B0502040204020203" pitchFamily="34" charset="0"/>
                <a:ea typeface="CreamShoes" panose="02000603000000000000" pitchFamily="2" charset="0"/>
              </a:rPr>
              <a:t>we</a:t>
            </a:r>
            <a:r>
              <a:rPr lang="es-ES" sz="1200" dirty="0">
                <a:solidFill>
                  <a:schemeClr val="accent4">
                    <a:lumMod val="20000"/>
                    <a:lumOff val="80000"/>
                  </a:schemeClr>
                </a:solidFill>
                <a:latin typeface="Bahnschrift" panose="020B0502040204020203" pitchFamily="34" charset="0"/>
                <a:ea typeface="CreamShoes" panose="02000603000000000000" pitchFamily="2" charset="0"/>
              </a:rPr>
              <a:t> use </a:t>
            </a:r>
            <a:r>
              <a:rPr lang="es-ES" sz="12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Bahnschrift" panose="020B0502040204020203" pitchFamily="34" charset="0"/>
                <a:ea typeface="CreamShoes" panose="02000603000000000000" pitchFamily="2" charset="0"/>
              </a:rPr>
              <a:t>it’s</a:t>
            </a:r>
            <a:r>
              <a:rPr lang="es-ES" sz="1200" dirty="0">
                <a:solidFill>
                  <a:schemeClr val="accent4">
                    <a:lumMod val="20000"/>
                    <a:lumOff val="80000"/>
                  </a:schemeClr>
                </a:solidFill>
                <a:latin typeface="Bahnschrift" panose="020B0502040204020203" pitchFamily="34" charset="0"/>
                <a:ea typeface="CreamShoes" panose="02000603000000000000" pitchFamily="2" charset="0"/>
              </a:rPr>
              <a:t> position</a:t>
            </a:r>
            <a:endParaRPr lang="es-ES" sz="1200" dirty="0">
              <a:solidFill>
                <a:srgbClr val="007DFE"/>
              </a:solidFill>
              <a:latin typeface="Bahnschrift" panose="020B0502040204020203" pitchFamily="34" charset="0"/>
              <a:ea typeface="CreamShoes" panose="02000603000000000000" pitchFamily="2" charset="0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F14E775A-5186-47FA-849E-67709815BD83}"/>
              </a:ext>
            </a:extLst>
          </p:cNvPr>
          <p:cNvSpPr txBox="1"/>
          <p:nvPr/>
        </p:nvSpPr>
        <p:spPr>
          <a:xfrm>
            <a:off x="10033006" y="5281351"/>
            <a:ext cx="20987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Bahnschrift" panose="020B0502040204020203" pitchFamily="34" charset="0"/>
                <a:ea typeface="CreamShoes" panose="02000603000000000000" pitchFamily="2" charset="0"/>
              </a:rPr>
              <a:t>We</a:t>
            </a:r>
            <a:r>
              <a:rPr lang="es-ES" sz="1200" dirty="0">
                <a:solidFill>
                  <a:schemeClr val="accent4">
                    <a:lumMod val="20000"/>
                    <a:lumOff val="80000"/>
                  </a:schemeClr>
                </a:solidFill>
                <a:latin typeface="Bahnschrift" panose="020B0502040204020203" pitchFamily="34" charset="0"/>
                <a:ea typeface="CreamShoes" panose="02000603000000000000" pitchFamily="2" charset="0"/>
              </a:rPr>
              <a:t> </a:t>
            </a:r>
            <a:r>
              <a:rPr lang="es-ES" sz="12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Bahnschrift" panose="020B0502040204020203" pitchFamily="34" charset="0"/>
                <a:ea typeface="CreamShoes" panose="02000603000000000000" pitchFamily="2" charset="0"/>
              </a:rPr>
              <a:t>establish</a:t>
            </a:r>
            <a:r>
              <a:rPr lang="es-ES" sz="1200" dirty="0">
                <a:solidFill>
                  <a:schemeClr val="accent4">
                    <a:lumMod val="20000"/>
                    <a:lumOff val="80000"/>
                  </a:schemeClr>
                </a:solidFill>
                <a:latin typeface="Bahnschrift" panose="020B0502040204020203" pitchFamily="34" charset="0"/>
                <a:ea typeface="CreamShoes" panose="02000603000000000000" pitchFamily="2" charset="0"/>
              </a:rPr>
              <a:t> </a:t>
            </a:r>
            <a:r>
              <a:rPr lang="es-ES" sz="12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Bahnschrift" panose="020B0502040204020203" pitchFamily="34" charset="0"/>
                <a:ea typeface="CreamShoes" panose="02000603000000000000" pitchFamily="2" charset="0"/>
              </a:rPr>
              <a:t>that</a:t>
            </a:r>
            <a:r>
              <a:rPr lang="es-ES" sz="1200" dirty="0">
                <a:solidFill>
                  <a:schemeClr val="accent4">
                    <a:lumMod val="20000"/>
                    <a:lumOff val="80000"/>
                  </a:schemeClr>
                </a:solidFill>
                <a:latin typeface="Bahnschrift" panose="020B0502040204020203" pitchFamily="34" charset="0"/>
                <a:ea typeface="CreamShoes" panose="02000603000000000000" pitchFamily="2" charset="0"/>
              </a:rPr>
              <a:t> a </a:t>
            </a:r>
            <a:r>
              <a:rPr lang="es-ES" sz="12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Bahnschrift" panose="020B0502040204020203" pitchFamily="34" charset="0"/>
                <a:ea typeface="CreamShoes" panose="02000603000000000000" pitchFamily="2" charset="0"/>
              </a:rPr>
              <a:t>chromosome</a:t>
            </a:r>
            <a:r>
              <a:rPr lang="es-ES" sz="1200" dirty="0">
                <a:solidFill>
                  <a:schemeClr val="accent4">
                    <a:lumMod val="20000"/>
                    <a:lumOff val="80000"/>
                  </a:schemeClr>
                </a:solidFill>
                <a:latin typeface="Bahnschrift" panose="020B0502040204020203" pitchFamily="34" charset="0"/>
                <a:ea typeface="CreamShoes" panose="02000603000000000000" pitchFamily="2" charset="0"/>
              </a:rPr>
              <a:t> </a:t>
            </a:r>
            <a:r>
              <a:rPr lang="es-ES" sz="12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Bahnschrift" panose="020B0502040204020203" pitchFamily="34" charset="0"/>
                <a:ea typeface="CreamShoes" panose="02000603000000000000" pitchFamily="2" charset="0"/>
              </a:rPr>
              <a:t>is</a:t>
            </a:r>
            <a:r>
              <a:rPr lang="es-ES" sz="1200" dirty="0">
                <a:solidFill>
                  <a:schemeClr val="accent4">
                    <a:lumMod val="20000"/>
                    <a:lumOff val="80000"/>
                  </a:schemeClr>
                </a:solidFill>
                <a:latin typeface="Bahnschrift" panose="020B0502040204020203" pitchFamily="34" charset="0"/>
                <a:ea typeface="CreamShoes" panose="02000603000000000000" pitchFamily="2" charset="0"/>
              </a:rPr>
              <a:t> </a:t>
            </a:r>
            <a:r>
              <a:rPr lang="es-ES" sz="12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Bahnschrift" panose="020B0502040204020203" pitchFamily="34" charset="0"/>
                <a:ea typeface="CreamShoes" panose="02000603000000000000" pitchFamily="2" charset="0"/>
              </a:rPr>
              <a:t>bigger</a:t>
            </a:r>
            <a:r>
              <a:rPr lang="es-ES" sz="1200" dirty="0">
                <a:solidFill>
                  <a:schemeClr val="accent4">
                    <a:lumMod val="20000"/>
                    <a:lumOff val="80000"/>
                  </a:schemeClr>
                </a:solidFill>
                <a:latin typeface="Bahnschrift" panose="020B0502040204020203" pitchFamily="34" charset="0"/>
                <a:ea typeface="CreamShoes" panose="02000603000000000000" pitchFamily="2" charset="0"/>
              </a:rPr>
              <a:t> </a:t>
            </a:r>
            <a:r>
              <a:rPr lang="es-ES" sz="12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Bahnschrift" panose="020B0502040204020203" pitchFamily="34" charset="0"/>
                <a:ea typeface="CreamShoes" panose="02000603000000000000" pitchFamily="2" charset="0"/>
              </a:rPr>
              <a:t>than</a:t>
            </a:r>
            <a:r>
              <a:rPr lang="es-ES" sz="1200" dirty="0">
                <a:solidFill>
                  <a:schemeClr val="accent4">
                    <a:lumMod val="20000"/>
                    <a:lumOff val="80000"/>
                  </a:schemeClr>
                </a:solidFill>
                <a:latin typeface="Bahnschrift" panose="020B0502040204020203" pitchFamily="34" charset="0"/>
                <a:ea typeface="CreamShoes" panose="02000603000000000000" pitchFamily="2" charset="0"/>
              </a:rPr>
              <a:t> </a:t>
            </a:r>
            <a:r>
              <a:rPr lang="es-ES" sz="12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Bahnschrift" panose="020B0502040204020203" pitchFamily="34" charset="0"/>
                <a:ea typeface="CreamShoes" panose="02000603000000000000" pitchFamily="2" charset="0"/>
              </a:rPr>
              <a:t>others</a:t>
            </a:r>
            <a:r>
              <a:rPr lang="es-ES" sz="1200" dirty="0">
                <a:solidFill>
                  <a:schemeClr val="accent4">
                    <a:lumMod val="20000"/>
                    <a:lumOff val="80000"/>
                  </a:schemeClr>
                </a:solidFill>
                <a:latin typeface="Bahnschrift" panose="020B0502040204020203" pitchFamily="34" charset="0"/>
                <a:ea typeface="CreamShoes" panose="02000603000000000000" pitchFamily="2" charset="0"/>
              </a:rPr>
              <a:t> </a:t>
            </a:r>
            <a:r>
              <a:rPr lang="es-ES" sz="12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Bahnschrift" panose="020B0502040204020203" pitchFamily="34" charset="0"/>
                <a:ea typeface="CreamShoes" panose="02000603000000000000" pitchFamily="2" charset="0"/>
              </a:rPr>
              <a:t>if</a:t>
            </a:r>
            <a:r>
              <a:rPr lang="es-ES" sz="1200" dirty="0">
                <a:solidFill>
                  <a:schemeClr val="accent4">
                    <a:lumMod val="20000"/>
                    <a:lumOff val="80000"/>
                  </a:schemeClr>
                </a:solidFill>
                <a:latin typeface="Bahnschrift" panose="020B0502040204020203" pitchFamily="34" charset="0"/>
                <a:ea typeface="CreamShoes" panose="02000603000000000000" pitchFamily="2" charset="0"/>
              </a:rPr>
              <a:t> </a:t>
            </a:r>
            <a:r>
              <a:rPr lang="es-ES" sz="12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Bahnschrift" panose="020B0502040204020203" pitchFamily="34" charset="0"/>
                <a:ea typeface="CreamShoes" panose="02000603000000000000" pitchFamily="2" charset="0"/>
              </a:rPr>
              <a:t>its</a:t>
            </a:r>
            <a:r>
              <a:rPr lang="es-ES" sz="1200" dirty="0">
                <a:solidFill>
                  <a:schemeClr val="accent4">
                    <a:lumMod val="20000"/>
                    <a:lumOff val="80000"/>
                  </a:schemeClr>
                </a:solidFill>
                <a:latin typeface="Bahnschrift" panose="020B0502040204020203" pitchFamily="34" charset="0"/>
                <a:ea typeface="CreamShoes" panose="02000603000000000000" pitchFamily="2" charset="0"/>
              </a:rPr>
              <a:t> </a:t>
            </a:r>
            <a:r>
              <a:rPr lang="es-ES" sz="12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Bahnschrift" panose="020B0502040204020203" pitchFamily="34" charset="0"/>
                <a:ea typeface="CreamShoes" panose="02000603000000000000" pitchFamily="2" charset="0"/>
              </a:rPr>
              <a:t>fitnessFunction</a:t>
            </a:r>
            <a:r>
              <a:rPr lang="es-ES" sz="1200" dirty="0">
                <a:solidFill>
                  <a:schemeClr val="accent4">
                    <a:lumMod val="20000"/>
                    <a:lumOff val="80000"/>
                  </a:schemeClr>
                </a:solidFill>
                <a:latin typeface="Bahnschrift" panose="020B0502040204020203" pitchFamily="34" charset="0"/>
                <a:ea typeface="CreamShoes" panose="02000603000000000000" pitchFamily="2" charset="0"/>
              </a:rPr>
              <a:t> </a:t>
            </a:r>
            <a:r>
              <a:rPr lang="es-ES" sz="12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Bahnschrift" panose="020B0502040204020203" pitchFamily="34" charset="0"/>
                <a:ea typeface="CreamShoes" panose="02000603000000000000" pitchFamily="2" charset="0"/>
              </a:rPr>
              <a:t>is</a:t>
            </a:r>
            <a:r>
              <a:rPr lang="es-ES" sz="1200" dirty="0">
                <a:solidFill>
                  <a:schemeClr val="accent4">
                    <a:lumMod val="20000"/>
                    <a:lumOff val="80000"/>
                  </a:schemeClr>
                </a:solidFill>
                <a:latin typeface="Bahnschrift" panose="020B0502040204020203" pitchFamily="34" charset="0"/>
                <a:ea typeface="CreamShoes" panose="02000603000000000000" pitchFamily="2" charset="0"/>
              </a:rPr>
              <a:t> </a:t>
            </a:r>
            <a:r>
              <a:rPr lang="es-ES" sz="12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Bahnschrift" panose="020B0502040204020203" pitchFamily="34" charset="0"/>
                <a:ea typeface="CreamShoes" panose="02000603000000000000" pitchFamily="2" charset="0"/>
              </a:rPr>
              <a:t>bigger</a:t>
            </a:r>
            <a:endParaRPr lang="es-ES" sz="1200" dirty="0">
              <a:solidFill>
                <a:srgbClr val="007DFE"/>
              </a:solidFill>
              <a:latin typeface="Bahnschrift" panose="020B0502040204020203" pitchFamily="34" charset="0"/>
              <a:ea typeface="CreamShoes" panose="02000603000000000000" pitchFamily="2" charset="0"/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00D55E09-C440-46CC-9616-8839FE80B4C5}"/>
              </a:ext>
            </a:extLst>
          </p:cNvPr>
          <p:cNvSpPr txBox="1"/>
          <p:nvPr/>
        </p:nvSpPr>
        <p:spPr>
          <a:xfrm>
            <a:off x="8141420" y="1881267"/>
            <a:ext cx="29278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Bahnschrift" panose="020B0502040204020203" pitchFamily="34" charset="0"/>
                <a:ea typeface="CreamShoes" panose="02000603000000000000" pitchFamily="2" charset="0"/>
              </a:rPr>
              <a:t>An</a:t>
            </a:r>
            <a:r>
              <a:rPr lang="es-ES" sz="1200" dirty="0">
                <a:solidFill>
                  <a:schemeClr val="accent4">
                    <a:lumMod val="20000"/>
                    <a:lumOff val="80000"/>
                  </a:schemeClr>
                </a:solidFill>
                <a:latin typeface="Bahnschrift" panose="020B0502040204020203" pitchFamily="34" charset="0"/>
                <a:ea typeface="CreamShoes" panose="02000603000000000000" pitchFamily="2" charset="0"/>
              </a:rPr>
              <a:t> </a:t>
            </a:r>
            <a:r>
              <a:rPr lang="es-ES" sz="12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Bahnschrift" panose="020B0502040204020203" pitchFamily="34" charset="0"/>
                <a:ea typeface="CreamShoes" panose="02000603000000000000" pitchFamily="2" charset="0"/>
              </a:rPr>
              <a:t>other</a:t>
            </a:r>
            <a:r>
              <a:rPr lang="es-ES" sz="1200" dirty="0">
                <a:solidFill>
                  <a:schemeClr val="accent4">
                    <a:lumMod val="20000"/>
                    <a:lumOff val="80000"/>
                  </a:schemeClr>
                </a:solidFill>
                <a:latin typeface="Bahnschrift" panose="020B0502040204020203" pitchFamily="34" charset="0"/>
                <a:ea typeface="CreamShoes" panose="02000603000000000000" pitchFamily="2" charset="0"/>
              </a:rPr>
              <a:t> constructor </a:t>
            </a:r>
            <a:r>
              <a:rPr lang="es-ES" sz="12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Bahnschrift" panose="020B0502040204020203" pitchFamily="34" charset="0"/>
                <a:ea typeface="CreamShoes" panose="02000603000000000000" pitchFamily="2" charset="0"/>
              </a:rPr>
              <a:t>by</a:t>
            </a:r>
            <a:r>
              <a:rPr lang="es-ES" sz="1200" dirty="0">
                <a:solidFill>
                  <a:schemeClr val="accent4">
                    <a:lumMod val="20000"/>
                    <a:lumOff val="80000"/>
                  </a:schemeClr>
                </a:solidFill>
                <a:latin typeface="Bahnschrift" panose="020B0502040204020203" pitchFamily="34" charset="0"/>
                <a:ea typeface="CreamShoes" panose="02000603000000000000" pitchFamily="2" charset="0"/>
              </a:rPr>
              <a:t> </a:t>
            </a:r>
            <a:r>
              <a:rPr lang="es-ES" sz="12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Bahnschrift" panose="020B0502040204020203" pitchFamily="34" charset="0"/>
                <a:ea typeface="CreamShoes" panose="02000603000000000000" pitchFamily="2" charset="0"/>
              </a:rPr>
              <a:t>using</a:t>
            </a:r>
            <a:r>
              <a:rPr lang="es-ES" sz="1200" dirty="0">
                <a:solidFill>
                  <a:schemeClr val="accent4">
                    <a:lumMod val="20000"/>
                    <a:lumOff val="80000"/>
                  </a:schemeClr>
                </a:solidFill>
                <a:latin typeface="Bahnschrift" panose="020B0502040204020203" pitchFamily="34" charset="0"/>
                <a:ea typeface="CreamShoes" panose="02000603000000000000" pitchFamily="2" charset="0"/>
              </a:rPr>
              <a:t> </a:t>
            </a:r>
            <a:r>
              <a:rPr lang="es-ES" sz="12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Bahnschrift" panose="020B0502040204020203" pitchFamily="34" charset="0"/>
                <a:ea typeface="CreamShoes" panose="02000603000000000000" pitchFamily="2" charset="0"/>
              </a:rPr>
              <a:t>one</a:t>
            </a:r>
            <a:r>
              <a:rPr lang="es-ES" sz="1200" dirty="0">
                <a:solidFill>
                  <a:schemeClr val="accent4">
                    <a:lumMod val="20000"/>
                    <a:lumOff val="80000"/>
                  </a:schemeClr>
                </a:solidFill>
                <a:latin typeface="Bahnschrift" panose="020B0502040204020203" pitchFamily="34" charset="0"/>
                <a:ea typeface="CreamShoes" panose="02000603000000000000" pitchFamily="2" charset="0"/>
              </a:rPr>
              <a:t> gen</a:t>
            </a:r>
            <a:endParaRPr lang="es-ES" sz="1200" dirty="0">
              <a:solidFill>
                <a:srgbClr val="007DFE"/>
              </a:solidFill>
              <a:latin typeface="Bahnschrift" panose="020B0502040204020203" pitchFamily="34" charset="0"/>
              <a:ea typeface="CreamShoes" panose="02000603000000000000" pitchFamily="2" charset="0"/>
            </a:endParaRP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0FE8C884-823B-4D1C-AEF8-10F7B196C9E1}"/>
              </a:ext>
            </a:extLst>
          </p:cNvPr>
          <p:cNvSpPr txBox="1"/>
          <p:nvPr/>
        </p:nvSpPr>
        <p:spPr>
          <a:xfrm>
            <a:off x="3589444" y="3761129"/>
            <a:ext cx="2098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>
                <a:solidFill>
                  <a:schemeClr val="accent4">
                    <a:lumMod val="20000"/>
                    <a:lumOff val="80000"/>
                  </a:schemeClr>
                </a:solidFill>
                <a:latin typeface="Bahnschrift" panose="020B0502040204020203" pitchFamily="34" charset="0"/>
                <a:ea typeface="CreamShoes" panose="02000603000000000000" pitchFamily="2" charset="0"/>
              </a:rPr>
              <a:t>Constructor </a:t>
            </a:r>
            <a:r>
              <a:rPr lang="es-ES" sz="12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Bahnschrift" panose="020B0502040204020203" pitchFamily="34" charset="0"/>
                <a:ea typeface="CreamShoes" panose="02000603000000000000" pitchFamily="2" charset="0"/>
              </a:rPr>
              <a:t>with</a:t>
            </a:r>
            <a:r>
              <a:rPr lang="es-ES" sz="1200" dirty="0">
                <a:solidFill>
                  <a:schemeClr val="accent4">
                    <a:lumMod val="20000"/>
                    <a:lumOff val="80000"/>
                  </a:schemeClr>
                </a:solidFill>
                <a:latin typeface="Bahnschrift" panose="020B0502040204020203" pitchFamily="34" charset="0"/>
                <a:ea typeface="CreamShoes" panose="02000603000000000000" pitchFamily="2" charset="0"/>
              </a:rPr>
              <a:t> </a:t>
            </a:r>
            <a:r>
              <a:rPr lang="es-ES" sz="12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Bahnschrift" panose="020B0502040204020203" pitchFamily="34" charset="0"/>
                <a:ea typeface="CreamShoes" panose="02000603000000000000" pitchFamily="2" charset="0"/>
              </a:rPr>
              <a:t>the</a:t>
            </a:r>
            <a:r>
              <a:rPr lang="es-ES" sz="1200" dirty="0">
                <a:solidFill>
                  <a:schemeClr val="accent4">
                    <a:lumMod val="20000"/>
                    <a:lumOff val="80000"/>
                  </a:schemeClr>
                </a:solidFill>
                <a:latin typeface="Bahnschrift" panose="020B0502040204020203" pitchFamily="34" charset="0"/>
                <a:ea typeface="CreamShoes" panose="02000603000000000000" pitchFamily="2" charset="0"/>
              </a:rPr>
              <a:t> sudoku</a:t>
            </a:r>
            <a:endParaRPr lang="es-ES" sz="1200" dirty="0">
              <a:solidFill>
                <a:srgbClr val="007DFE"/>
              </a:solidFill>
              <a:latin typeface="Bahnschrift" panose="020B0502040204020203" pitchFamily="34" charset="0"/>
              <a:ea typeface="CreamShoes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342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5F5B7CDD-8DB8-469B-B429-6F056748B1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354412" cy="6858000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AB578014-C1B3-4240-9521-118CE6D7719B}"/>
              </a:ext>
            </a:extLst>
          </p:cNvPr>
          <p:cNvSpPr txBox="1">
            <a:spLocks/>
          </p:cNvSpPr>
          <p:nvPr/>
        </p:nvSpPr>
        <p:spPr>
          <a:xfrm>
            <a:off x="374786" y="236737"/>
            <a:ext cx="11607381" cy="1114544"/>
          </a:xfrm>
          <a:prstGeom prst="rect">
            <a:avLst/>
          </a:prstGeom>
        </p:spPr>
        <p:txBody>
          <a:bodyPr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5300" b="1" dirty="0" err="1">
                <a:solidFill>
                  <a:schemeClr val="bg1"/>
                </a:solidFill>
                <a:latin typeface="OCR A Extended" panose="02010509020102010303" pitchFamily="50" charset="0"/>
              </a:rPr>
              <a:t>Structure</a:t>
            </a:r>
            <a:r>
              <a:rPr lang="es-ES" sz="5300" b="1" dirty="0">
                <a:solidFill>
                  <a:schemeClr val="bg1"/>
                </a:solidFill>
                <a:latin typeface="OCR A Extended" panose="02010509020102010303" pitchFamily="50" charset="0"/>
              </a:rPr>
              <a:t> </a:t>
            </a:r>
            <a:r>
              <a:rPr lang="es-ES" sz="5300" b="1" dirty="0" err="1">
                <a:solidFill>
                  <a:schemeClr val="bg1"/>
                </a:solidFill>
                <a:latin typeface="OCR A Extended" panose="02010509020102010303" pitchFamily="50" charset="0"/>
              </a:rPr>
              <a:t>of</a:t>
            </a:r>
            <a:r>
              <a:rPr lang="es-ES" sz="5300" b="1" dirty="0">
                <a:solidFill>
                  <a:schemeClr val="bg1"/>
                </a:solidFill>
                <a:latin typeface="OCR A Extended" panose="02010509020102010303" pitchFamily="50" charset="0"/>
              </a:rPr>
              <a:t> </a:t>
            </a:r>
            <a:r>
              <a:rPr lang="es-ES" sz="5300" b="1" dirty="0" err="1">
                <a:solidFill>
                  <a:schemeClr val="bg1"/>
                </a:solidFill>
                <a:latin typeface="OCR A Extended" panose="02010509020102010303" pitchFamily="50" charset="0"/>
              </a:rPr>
              <a:t>the</a:t>
            </a:r>
            <a:r>
              <a:rPr lang="es-ES" sz="5300" b="1" dirty="0">
                <a:solidFill>
                  <a:schemeClr val="bg1"/>
                </a:solidFill>
                <a:latin typeface="OCR A Extended" panose="02010509020102010303" pitchFamily="50" charset="0"/>
              </a:rPr>
              <a:t> </a:t>
            </a:r>
            <a:r>
              <a:rPr lang="es-ES" sz="5300" b="1" dirty="0" err="1">
                <a:solidFill>
                  <a:schemeClr val="bg1"/>
                </a:solidFill>
                <a:latin typeface="OCR A Extended" panose="02010509020102010303" pitchFamily="50" charset="0"/>
              </a:rPr>
              <a:t>application</a:t>
            </a:r>
            <a:r>
              <a:rPr lang="es-ES" sz="5300" b="1" dirty="0">
                <a:solidFill>
                  <a:schemeClr val="bg1"/>
                </a:solidFill>
                <a:latin typeface="OCR A Extended" panose="02010509020102010303" pitchFamily="50" charset="0"/>
              </a:rPr>
              <a:t>, </a:t>
            </a:r>
            <a:r>
              <a:rPr lang="es-ES" sz="5300" b="1" dirty="0" err="1">
                <a:solidFill>
                  <a:schemeClr val="bg1"/>
                </a:solidFill>
                <a:latin typeface="OCR A Extended" panose="02010509020102010303" pitchFamily="50" charset="0"/>
              </a:rPr>
              <a:t>design</a:t>
            </a:r>
            <a:r>
              <a:rPr lang="es-ES" sz="5300" b="1" dirty="0">
                <a:solidFill>
                  <a:schemeClr val="bg1"/>
                </a:solidFill>
                <a:latin typeface="OCR A Extended" panose="02010509020102010303" pitchFamily="50" charset="0"/>
              </a:rPr>
              <a:t> </a:t>
            </a:r>
            <a:r>
              <a:rPr lang="en-GB" sz="5300" b="1" dirty="0">
                <a:solidFill>
                  <a:schemeClr val="bg1"/>
                </a:solidFill>
                <a:latin typeface="OCR A Extended" panose="02010509020102010303" pitchFamily="50" charset="0"/>
              </a:rPr>
              <a:t>choices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A9BB592-589A-4A25-BA92-25EB0CB028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787" y="1351282"/>
            <a:ext cx="6246042" cy="3575826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C50DF8CE-2DA6-4D4B-9B44-1523BB9F61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0744" y="1351281"/>
            <a:ext cx="4368145" cy="4920163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050B69D5-30D0-45A2-93C4-B2E002DBBC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18889" y="1351280"/>
            <a:ext cx="2473111" cy="4920163"/>
          </a:xfrm>
          <a:prstGeom prst="rect">
            <a:avLst/>
          </a:prstGeom>
        </p:spPr>
      </p:pic>
      <p:sp>
        <p:nvSpPr>
          <p:cNvPr id="21" name="CuadroTexto 20">
            <a:extLst>
              <a:ext uri="{FF2B5EF4-FFF2-40B4-BE49-F238E27FC236}">
                <a16:creationId xmlns:a16="http://schemas.microsoft.com/office/drawing/2014/main" id="{F6549E98-36FA-4495-99D4-7F90B846CC4C}"/>
              </a:ext>
            </a:extLst>
          </p:cNvPr>
          <p:cNvSpPr txBox="1"/>
          <p:nvPr/>
        </p:nvSpPr>
        <p:spPr>
          <a:xfrm>
            <a:off x="9265772" y="1351279"/>
            <a:ext cx="30886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>
                <a:solidFill>
                  <a:srgbClr val="FFE699"/>
                </a:solidFill>
                <a:latin typeface="OCR A Extended" panose="02010509020102010303" pitchFamily="50" charset="0"/>
                <a:ea typeface="+mj-ea"/>
                <a:cs typeface="+mj-cs"/>
              </a:rPr>
              <a:t>CLASS MYCHROMOSOME</a:t>
            </a:r>
            <a:endParaRPr lang="en-GB" sz="2000" b="1" dirty="0">
              <a:solidFill>
                <a:srgbClr val="FFE699"/>
              </a:solidFill>
              <a:latin typeface="OCR A Extended" panose="02010509020102010303" pitchFamily="50" charset="0"/>
              <a:ea typeface="+mj-ea"/>
              <a:cs typeface="+mj-cs"/>
            </a:endParaRP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A6D7C61A-FE60-4B72-9FD3-D4CAD39DEE3E}"/>
              </a:ext>
            </a:extLst>
          </p:cNvPr>
          <p:cNvSpPr txBox="1"/>
          <p:nvPr/>
        </p:nvSpPr>
        <p:spPr>
          <a:xfrm>
            <a:off x="3089630" y="3873808"/>
            <a:ext cx="2098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Bahnschrift" panose="020B0502040204020203" pitchFamily="34" charset="0"/>
                <a:ea typeface="CreamShoes" panose="02000603000000000000" pitchFamily="2" charset="0"/>
              </a:rPr>
              <a:t>We</a:t>
            </a:r>
            <a:r>
              <a:rPr lang="es-ES" sz="1200" dirty="0">
                <a:solidFill>
                  <a:schemeClr val="accent4">
                    <a:lumMod val="20000"/>
                    <a:lumOff val="80000"/>
                  </a:schemeClr>
                </a:solidFill>
                <a:latin typeface="Bahnschrift" panose="020B0502040204020203" pitchFamily="34" charset="0"/>
                <a:ea typeface="CreamShoes" panose="02000603000000000000" pitchFamily="2" charset="0"/>
              </a:rPr>
              <a:t> </a:t>
            </a:r>
            <a:r>
              <a:rPr lang="es-ES" sz="12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Bahnschrift" panose="020B0502040204020203" pitchFamily="34" charset="0"/>
                <a:ea typeface="CreamShoes" panose="02000603000000000000" pitchFamily="2" charset="0"/>
              </a:rPr>
              <a:t>count</a:t>
            </a:r>
            <a:r>
              <a:rPr lang="es-ES" sz="1200" dirty="0">
                <a:solidFill>
                  <a:schemeClr val="accent4">
                    <a:lumMod val="20000"/>
                    <a:lumOff val="80000"/>
                  </a:schemeClr>
                </a:solidFill>
                <a:latin typeface="Bahnschrift" panose="020B0502040204020203" pitchFamily="34" charset="0"/>
                <a:ea typeface="CreamShoes" panose="02000603000000000000" pitchFamily="2" charset="0"/>
              </a:rPr>
              <a:t> </a:t>
            </a:r>
            <a:r>
              <a:rPr lang="es-ES" sz="12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Bahnschrift" panose="020B0502040204020203" pitchFamily="34" charset="0"/>
                <a:ea typeface="CreamShoes" panose="02000603000000000000" pitchFamily="2" charset="0"/>
              </a:rPr>
              <a:t>the</a:t>
            </a:r>
            <a:r>
              <a:rPr lang="es-ES" sz="1200" dirty="0">
                <a:solidFill>
                  <a:schemeClr val="accent4">
                    <a:lumMod val="20000"/>
                    <a:lumOff val="80000"/>
                  </a:schemeClr>
                </a:solidFill>
                <a:latin typeface="Bahnschrift" panose="020B0502040204020203" pitchFamily="34" charset="0"/>
                <a:ea typeface="CreamShoes" panose="02000603000000000000" pitchFamily="2" charset="0"/>
              </a:rPr>
              <a:t> </a:t>
            </a:r>
            <a:r>
              <a:rPr lang="es-ES" sz="12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Bahnschrift" panose="020B0502040204020203" pitchFamily="34" charset="0"/>
                <a:ea typeface="CreamShoes" panose="02000603000000000000" pitchFamily="2" charset="0"/>
              </a:rPr>
              <a:t>unique</a:t>
            </a:r>
            <a:r>
              <a:rPr lang="es-ES" sz="1200" dirty="0">
                <a:solidFill>
                  <a:schemeClr val="accent4">
                    <a:lumMod val="20000"/>
                    <a:lumOff val="80000"/>
                  </a:schemeClr>
                </a:solidFill>
                <a:latin typeface="Bahnschrift" panose="020B0502040204020203" pitchFamily="34" charset="0"/>
                <a:ea typeface="CreamShoes" panose="02000603000000000000" pitchFamily="2" charset="0"/>
              </a:rPr>
              <a:t> </a:t>
            </a:r>
            <a:r>
              <a:rPr lang="es-ES" sz="12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Bahnschrift" panose="020B0502040204020203" pitchFamily="34" charset="0"/>
                <a:ea typeface="CreamShoes" panose="02000603000000000000" pitchFamily="2" charset="0"/>
              </a:rPr>
              <a:t>values</a:t>
            </a:r>
            <a:r>
              <a:rPr lang="es-ES" sz="1200" dirty="0">
                <a:solidFill>
                  <a:schemeClr val="accent4">
                    <a:lumMod val="20000"/>
                    <a:lumOff val="80000"/>
                  </a:schemeClr>
                </a:solidFill>
                <a:latin typeface="Bahnschrift" panose="020B0502040204020203" pitchFamily="34" charset="0"/>
                <a:ea typeface="CreamShoes" panose="02000603000000000000" pitchFamily="2" charset="0"/>
              </a:rPr>
              <a:t> in </a:t>
            </a:r>
            <a:r>
              <a:rPr lang="es-ES" sz="12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Bahnschrift" panose="020B0502040204020203" pitchFamily="34" charset="0"/>
                <a:ea typeface="CreamShoes" panose="02000603000000000000" pitchFamily="2" charset="0"/>
              </a:rPr>
              <a:t>each</a:t>
            </a:r>
            <a:r>
              <a:rPr lang="es-ES" sz="1200" dirty="0">
                <a:solidFill>
                  <a:schemeClr val="accent4">
                    <a:lumMod val="20000"/>
                    <a:lumOff val="80000"/>
                  </a:schemeClr>
                </a:solidFill>
                <a:latin typeface="Bahnschrift" panose="020B0502040204020203" pitchFamily="34" charset="0"/>
                <a:ea typeface="CreamShoes" panose="02000603000000000000" pitchFamily="2" charset="0"/>
              </a:rPr>
              <a:t> block</a:t>
            </a:r>
            <a:endParaRPr lang="es-ES" sz="1200" dirty="0">
              <a:solidFill>
                <a:srgbClr val="007DFE"/>
              </a:solidFill>
              <a:latin typeface="Bahnschrift" panose="020B0502040204020203" pitchFamily="34" charset="0"/>
              <a:ea typeface="CreamShoes" panose="02000603000000000000" pitchFamily="2" charset="0"/>
            </a:endParaRP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9F3ACF94-9280-4910-BA70-720C9E3DF78F}"/>
              </a:ext>
            </a:extLst>
          </p:cNvPr>
          <p:cNvSpPr txBox="1"/>
          <p:nvPr/>
        </p:nvSpPr>
        <p:spPr>
          <a:xfrm>
            <a:off x="9287565" y="2404266"/>
            <a:ext cx="2098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Bahnschrift" panose="020B0502040204020203" pitchFamily="34" charset="0"/>
                <a:ea typeface="CreamShoes" panose="02000603000000000000" pitchFamily="2" charset="0"/>
              </a:rPr>
              <a:t>We</a:t>
            </a:r>
            <a:r>
              <a:rPr lang="es-ES" sz="1200" dirty="0">
                <a:solidFill>
                  <a:schemeClr val="accent4">
                    <a:lumMod val="20000"/>
                    <a:lumOff val="80000"/>
                  </a:schemeClr>
                </a:solidFill>
                <a:latin typeface="Bahnschrift" panose="020B0502040204020203" pitchFamily="34" charset="0"/>
                <a:ea typeface="CreamShoes" panose="02000603000000000000" pitchFamily="2" charset="0"/>
              </a:rPr>
              <a:t> </a:t>
            </a:r>
            <a:r>
              <a:rPr lang="es-ES" sz="12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Bahnschrift" panose="020B0502040204020203" pitchFamily="34" charset="0"/>
                <a:ea typeface="CreamShoes" panose="02000603000000000000" pitchFamily="2" charset="0"/>
              </a:rPr>
              <a:t>count</a:t>
            </a:r>
            <a:r>
              <a:rPr lang="es-ES" sz="1200" dirty="0">
                <a:solidFill>
                  <a:schemeClr val="accent4">
                    <a:lumMod val="20000"/>
                    <a:lumOff val="80000"/>
                  </a:schemeClr>
                </a:solidFill>
                <a:latin typeface="Bahnschrift" panose="020B0502040204020203" pitchFamily="34" charset="0"/>
                <a:ea typeface="CreamShoes" panose="02000603000000000000" pitchFamily="2" charset="0"/>
              </a:rPr>
              <a:t> </a:t>
            </a:r>
            <a:r>
              <a:rPr lang="es-ES" sz="12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Bahnschrift" panose="020B0502040204020203" pitchFamily="34" charset="0"/>
                <a:ea typeface="CreamShoes" panose="02000603000000000000" pitchFamily="2" charset="0"/>
              </a:rPr>
              <a:t>the</a:t>
            </a:r>
            <a:r>
              <a:rPr lang="es-ES" sz="1200" dirty="0">
                <a:solidFill>
                  <a:schemeClr val="accent4">
                    <a:lumMod val="20000"/>
                    <a:lumOff val="80000"/>
                  </a:schemeClr>
                </a:solidFill>
                <a:latin typeface="Bahnschrift" panose="020B0502040204020203" pitchFamily="34" charset="0"/>
                <a:ea typeface="CreamShoes" panose="02000603000000000000" pitchFamily="2" charset="0"/>
              </a:rPr>
              <a:t> </a:t>
            </a:r>
            <a:r>
              <a:rPr lang="es-ES" sz="12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Bahnschrift" panose="020B0502040204020203" pitchFamily="34" charset="0"/>
                <a:ea typeface="CreamShoes" panose="02000603000000000000" pitchFamily="2" charset="0"/>
              </a:rPr>
              <a:t>unique</a:t>
            </a:r>
            <a:r>
              <a:rPr lang="es-ES" sz="1200" dirty="0">
                <a:solidFill>
                  <a:schemeClr val="accent4">
                    <a:lumMod val="20000"/>
                    <a:lumOff val="80000"/>
                  </a:schemeClr>
                </a:solidFill>
                <a:latin typeface="Bahnschrift" panose="020B0502040204020203" pitchFamily="34" charset="0"/>
                <a:ea typeface="CreamShoes" panose="02000603000000000000" pitchFamily="2" charset="0"/>
              </a:rPr>
              <a:t> </a:t>
            </a:r>
            <a:r>
              <a:rPr lang="es-ES" sz="12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Bahnschrift" panose="020B0502040204020203" pitchFamily="34" charset="0"/>
                <a:ea typeface="CreamShoes" panose="02000603000000000000" pitchFamily="2" charset="0"/>
              </a:rPr>
              <a:t>values</a:t>
            </a:r>
            <a:r>
              <a:rPr lang="es-ES" sz="1200" dirty="0">
                <a:solidFill>
                  <a:schemeClr val="accent4">
                    <a:lumMod val="20000"/>
                    <a:lumOff val="80000"/>
                  </a:schemeClr>
                </a:solidFill>
                <a:latin typeface="Bahnschrift" panose="020B0502040204020203" pitchFamily="34" charset="0"/>
                <a:ea typeface="CreamShoes" panose="02000603000000000000" pitchFamily="2" charset="0"/>
              </a:rPr>
              <a:t> in </a:t>
            </a:r>
            <a:r>
              <a:rPr lang="es-ES" sz="12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Bahnschrift" panose="020B0502040204020203" pitchFamily="34" charset="0"/>
                <a:ea typeface="CreamShoes" panose="02000603000000000000" pitchFamily="2" charset="0"/>
              </a:rPr>
              <a:t>each</a:t>
            </a:r>
            <a:r>
              <a:rPr lang="es-ES" sz="1200" dirty="0">
                <a:solidFill>
                  <a:schemeClr val="accent4">
                    <a:lumMod val="20000"/>
                    <a:lumOff val="80000"/>
                  </a:schemeClr>
                </a:solidFill>
                <a:latin typeface="Bahnschrift" panose="020B0502040204020203" pitchFamily="34" charset="0"/>
                <a:ea typeface="CreamShoes" panose="02000603000000000000" pitchFamily="2" charset="0"/>
              </a:rPr>
              <a:t> </a:t>
            </a:r>
            <a:r>
              <a:rPr lang="es-ES" sz="12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Bahnschrift" panose="020B0502040204020203" pitchFamily="34" charset="0"/>
                <a:ea typeface="CreamShoes" panose="02000603000000000000" pitchFamily="2" charset="0"/>
              </a:rPr>
              <a:t>column</a:t>
            </a:r>
            <a:endParaRPr lang="es-ES" sz="1200" dirty="0">
              <a:solidFill>
                <a:srgbClr val="007DFE"/>
              </a:solidFill>
              <a:latin typeface="Bahnschrift" panose="020B0502040204020203" pitchFamily="34" charset="0"/>
              <a:ea typeface="CreamShoes" panose="02000603000000000000" pitchFamily="2" charset="0"/>
            </a:endParaRP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4707ADD7-DB9D-45D8-A87E-CD3C9EB29B14}"/>
              </a:ext>
            </a:extLst>
          </p:cNvPr>
          <p:cNvSpPr txBox="1"/>
          <p:nvPr/>
        </p:nvSpPr>
        <p:spPr>
          <a:xfrm>
            <a:off x="2391905" y="1551334"/>
            <a:ext cx="2877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Bahnschrift" panose="020B0502040204020203" pitchFamily="34" charset="0"/>
                <a:ea typeface="CreamShoes" panose="02000603000000000000" pitchFamily="2" charset="0"/>
              </a:rPr>
              <a:t>The</a:t>
            </a:r>
            <a:r>
              <a:rPr lang="es-ES" sz="1200" dirty="0">
                <a:solidFill>
                  <a:schemeClr val="accent4">
                    <a:lumMod val="20000"/>
                    <a:lumOff val="80000"/>
                  </a:schemeClr>
                </a:solidFill>
                <a:latin typeface="Bahnschrift" panose="020B0502040204020203" pitchFamily="34" charset="0"/>
                <a:ea typeface="CreamShoes" panose="02000603000000000000" pitchFamily="2" charset="0"/>
              </a:rPr>
              <a:t> fitness </a:t>
            </a:r>
            <a:r>
              <a:rPr lang="es-ES" sz="12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Bahnschrift" panose="020B0502040204020203" pitchFamily="34" charset="0"/>
                <a:ea typeface="CreamShoes" panose="02000603000000000000" pitchFamily="2" charset="0"/>
              </a:rPr>
              <a:t>function</a:t>
            </a:r>
            <a:r>
              <a:rPr lang="es-ES" sz="1200" dirty="0">
                <a:solidFill>
                  <a:schemeClr val="accent4">
                    <a:lumMod val="20000"/>
                    <a:lumOff val="80000"/>
                  </a:schemeClr>
                </a:solidFill>
                <a:latin typeface="Bahnschrift" panose="020B0502040204020203" pitchFamily="34" charset="0"/>
                <a:ea typeface="CreamShoes" panose="02000603000000000000" pitchFamily="2" charset="0"/>
              </a:rPr>
              <a:t> </a:t>
            </a:r>
            <a:r>
              <a:rPr lang="es-ES" sz="12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Bahnschrift" panose="020B0502040204020203" pitchFamily="34" charset="0"/>
                <a:ea typeface="CreamShoes" panose="02000603000000000000" pitchFamily="2" charset="0"/>
              </a:rPr>
              <a:t>will</a:t>
            </a:r>
            <a:r>
              <a:rPr lang="es-ES" sz="1200" dirty="0">
                <a:solidFill>
                  <a:schemeClr val="accent4">
                    <a:lumMod val="20000"/>
                    <a:lumOff val="80000"/>
                  </a:schemeClr>
                </a:solidFill>
                <a:latin typeface="Bahnschrift" panose="020B0502040204020203" pitchFamily="34" charset="0"/>
                <a:ea typeface="CreamShoes" panose="02000603000000000000" pitchFamily="2" charset="0"/>
              </a:rPr>
              <a:t> be </a:t>
            </a:r>
            <a:r>
              <a:rPr lang="es-ES" sz="12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Bahnschrift" panose="020B0502040204020203" pitchFamily="34" charset="0"/>
                <a:ea typeface="CreamShoes" panose="02000603000000000000" pitchFamily="2" charset="0"/>
              </a:rPr>
              <a:t>the</a:t>
            </a:r>
            <a:r>
              <a:rPr lang="es-ES" sz="1200" dirty="0">
                <a:solidFill>
                  <a:schemeClr val="accent4">
                    <a:lumMod val="20000"/>
                    <a:lumOff val="80000"/>
                  </a:schemeClr>
                </a:solidFill>
                <a:latin typeface="Bahnschrift" panose="020B0502040204020203" pitchFamily="34" charset="0"/>
                <a:ea typeface="CreamShoes" panose="02000603000000000000" pitchFamily="2" charset="0"/>
              </a:rPr>
              <a:t> </a:t>
            </a:r>
            <a:r>
              <a:rPr lang="es-ES" sz="12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Bahnschrift" panose="020B0502040204020203" pitchFamily="34" charset="0"/>
                <a:ea typeface="CreamShoes" panose="02000603000000000000" pitchFamily="2" charset="0"/>
              </a:rPr>
              <a:t>number</a:t>
            </a:r>
            <a:r>
              <a:rPr lang="es-ES" sz="1200" dirty="0">
                <a:solidFill>
                  <a:schemeClr val="accent4">
                    <a:lumMod val="20000"/>
                    <a:lumOff val="80000"/>
                  </a:schemeClr>
                </a:solidFill>
                <a:latin typeface="Bahnschrift" panose="020B0502040204020203" pitchFamily="34" charset="0"/>
                <a:ea typeface="CreamShoes" panose="02000603000000000000" pitchFamily="2" charset="0"/>
              </a:rPr>
              <a:t> </a:t>
            </a:r>
            <a:r>
              <a:rPr lang="es-ES" sz="12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Bahnschrift" panose="020B0502040204020203" pitchFamily="34" charset="0"/>
                <a:ea typeface="CreamShoes" panose="02000603000000000000" pitchFamily="2" charset="0"/>
              </a:rPr>
              <a:t>of</a:t>
            </a:r>
            <a:r>
              <a:rPr lang="es-ES" sz="1200" dirty="0">
                <a:solidFill>
                  <a:schemeClr val="accent4">
                    <a:lumMod val="20000"/>
                    <a:lumOff val="80000"/>
                  </a:schemeClr>
                </a:solidFill>
                <a:latin typeface="Bahnschrift" panose="020B0502040204020203" pitchFamily="34" charset="0"/>
                <a:ea typeface="CreamShoes" panose="02000603000000000000" pitchFamily="2" charset="0"/>
              </a:rPr>
              <a:t> </a:t>
            </a:r>
            <a:r>
              <a:rPr lang="es-ES" sz="12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Bahnschrift" panose="020B0502040204020203" pitchFamily="34" charset="0"/>
                <a:ea typeface="CreamShoes" panose="02000603000000000000" pitchFamily="2" charset="0"/>
              </a:rPr>
              <a:t>unique</a:t>
            </a:r>
            <a:r>
              <a:rPr lang="es-ES" sz="1200" dirty="0">
                <a:solidFill>
                  <a:schemeClr val="accent4">
                    <a:lumMod val="20000"/>
                    <a:lumOff val="80000"/>
                  </a:schemeClr>
                </a:solidFill>
                <a:latin typeface="Bahnschrift" panose="020B0502040204020203" pitchFamily="34" charset="0"/>
                <a:ea typeface="CreamShoes" panose="02000603000000000000" pitchFamily="2" charset="0"/>
              </a:rPr>
              <a:t> </a:t>
            </a:r>
            <a:r>
              <a:rPr lang="es-ES" sz="12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Bahnschrift" panose="020B0502040204020203" pitchFamily="34" charset="0"/>
                <a:ea typeface="CreamShoes" panose="02000603000000000000" pitchFamily="2" charset="0"/>
              </a:rPr>
              <a:t>values</a:t>
            </a:r>
            <a:r>
              <a:rPr lang="es-ES" sz="1200" dirty="0">
                <a:solidFill>
                  <a:schemeClr val="accent4">
                    <a:lumMod val="20000"/>
                    <a:lumOff val="80000"/>
                  </a:schemeClr>
                </a:solidFill>
                <a:latin typeface="Bahnschrift" panose="020B0502040204020203" pitchFamily="34" charset="0"/>
                <a:ea typeface="CreamShoes" panose="02000603000000000000" pitchFamily="2" charset="0"/>
              </a:rPr>
              <a:t> in </a:t>
            </a:r>
            <a:r>
              <a:rPr lang="es-ES" sz="12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Bahnschrift" panose="020B0502040204020203" pitchFamily="34" charset="0"/>
                <a:ea typeface="CreamShoes" panose="02000603000000000000" pitchFamily="2" charset="0"/>
              </a:rPr>
              <a:t>each</a:t>
            </a:r>
            <a:r>
              <a:rPr lang="es-ES" sz="1200" dirty="0">
                <a:solidFill>
                  <a:schemeClr val="accent4">
                    <a:lumMod val="20000"/>
                    <a:lumOff val="80000"/>
                  </a:schemeClr>
                </a:solidFill>
                <a:latin typeface="Bahnschrift" panose="020B0502040204020203" pitchFamily="34" charset="0"/>
                <a:ea typeface="CreamShoes" panose="02000603000000000000" pitchFamily="2" charset="0"/>
              </a:rPr>
              <a:t> block and </a:t>
            </a:r>
            <a:r>
              <a:rPr lang="es-ES" sz="12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Bahnschrift" panose="020B0502040204020203" pitchFamily="34" charset="0"/>
                <a:ea typeface="CreamShoes" panose="02000603000000000000" pitchFamily="2" charset="0"/>
              </a:rPr>
              <a:t>column</a:t>
            </a:r>
            <a:endParaRPr lang="es-ES" sz="1200" dirty="0">
              <a:solidFill>
                <a:srgbClr val="007DFE"/>
              </a:solidFill>
              <a:latin typeface="Bahnschrift" panose="020B0502040204020203" pitchFamily="34" charset="0"/>
              <a:ea typeface="CreamShoes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7802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5F5B7CDD-8DB8-469B-B429-6F056748B1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354412" cy="6858000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AB578014-C1B3-4240-9521-118CE6D7719B}"/>
              </a:ext>
            </a:extLst>
          </p:cNvPr>
          <p:cNvSpPr txBox="1">
            <a:spLocks/>
          </p:cNvSpPr>
          <p:nvPr/>
        </p:nvSpPr>
        <p:spPr>
          <a:xfrm>
            <a:off x="374786" y="236737"/>
            <a:ext cx="11607381" cy="1114544"/>
          </a:xfrm>
          <a:prstGeom prst="rect">
            <a:avLst/>
          </a:prstGeom>
        </p:spPr>
        <p:txBody>
          <a:bodyPr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5300" b="1" dirty="0" err="1">
                <a:solidFill>
                  <a:schemeClr val="bg1"/>
                </a:solidFill>
                <a:latin typeface="OCR A Extended" panose="02010509020102010303" pitchFamily="50" charset="0"/>
              </a:rPr>
              <a:t>Structure</a:t>
            </a:r>
            <a:r>
              <a:rPr lang="es-ES" sz="5300" b="1" dirty="0">
                <a:solidFill>
                  <a:schemeClr val="bg1"/>
                </a:solidFill>
                <a:latin typeface="OCR A Extended" panose="02010509020102010303" pitchFamily="50" charset="0"/>
              </a:rPr>
              <a:t> </a:t>
            </a:r>
            <a:r>
              <a:rPr lang="es-ES" sz="5300" b="1" dirty="0" err="1">
                <a:solidFill>
                  <a:schemeClr val="bg1"/>
                </a:solidFill>
                <a:latin typeface="OCR A Extended" panose="02010509020102010303" pitchFamily="50" charset="0"/>
              </a:rPr>
              <a:t>of</a:t>
            </a:r>
            <a:r>
              <a:rPr lang="es-ES" sz="5300" b="1" dirty="0">
                <a:solidFill>
                  <a:schemeClr val="bg1"/>
                </a:solidFill>
                <a:latin typeface="OCR A Extended" panose="02010509020102010303" pitchFamily="50" charset="0"/>
              </a:rPr>
              <a:t> </a:t>
            </a:r>
            <a:r>
              <a:rPr lang="es-ES" sz="5300" b="1" dirty="0" err="1">
                <a:solidFill>
                  <a:schemeClr val="bg1"/>
                </a:solidFill>
                <a:latin typeface="OCR A Extended" panose="02010509020102010303" pitchFamily="50" charset="0"/>
              </a:rPr>
              <a:t>the</a:t>
            </a:r>
            <a:r>
              <a:rPr lang="es-ES" sz="5300" b="1" dirty="0">
                <a:solidFill>
                  <a:schemeClr val="bg1"/>
                </a:solidFill>
                <a:latin typeface="OCR A Extended" panose="02010509020102010303" pitchFamily="50" charset="0"/>
              </a:rPr>
              <a:t> </a:t>
            </a:r>
            <a:r>
              <a:rPr lang="es-ES" sz="5300" b="1" dirty="0" err="1">
                <a:solidFill>
                  <a:schemeClr val="bg1"/>
                </a:solidFill>
                <a:latin typeface="OCR A Extended" panose="02010509020102010303" pitchFamily="50" charset="0"/>
              </a:rPr>
              <a:t>application</a:t>
            </a:r>
            <a:r>
              <a:rPr lang="es-ES" sz="5300" b="1" dirty="0">
                <a:solidFill>
                  <a:schemeClr val="bg1"/>
                </a:solidFill>
                <a:latin typeface="OCR A Extended" panose="02010509020102010303" pitchFamily="50" charset="0"/>
              </a:rPr>
              <a:t>, </a:t>
            </a:r>
            <a:r>
              <a:rPr lang="es-ES" sz="5300" b="1" dirty="0" err="1">
                <a:solidFill>
                  <a:schemeClr val="bg1"/>
                </a:solidFill>
                <a:latin typeface="OCR A Extended" panose="02010509020102010303" pitchFamily="50" charset="0"/>
              </a:rPr>
              <a:t>design</a:t>
            </a:r>
            <a:r>
              <a:rPr lang="es-ES" sz="5300" b="1" dirty="0">
                <a:solidFill>
                  <a:schemeClr val="bg1"/>
                </a:solidFill>
                <a:latin typeface="OCR A Extended" panose="02010509020102010303" pitchFamily="50" charset="0"/>
              </a:rPr>
              <a:t> </a:t>
            </a:r>
            <a:r>
              <a:rPr lang="en-GB" sz="5300" b="1" dirty="0">
                <a:solidFill>
                  <a:schemeClr val="bg1"/>
                </a:solidFill>
                <a:latin typeface="OCR A Extended" panose="02010509020102010303" pitchFamily="50" charset="0"/>
              </a:rPr>
              <a:t>choices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E7BC4BD-B8EB-41E2-9D43-4D02F445AE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546" y="1588018"/>
            <a:ext cx="5071376" cy="5033245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8B0A0AFD-8D3A-4B03-B00D-B314FAEFD7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1895" y="1588018"/>
            <a:ext cx="4219053" cy="5033245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5FA5183A-59B6-4258-A131-0BFDB4355458}"/>
              </a:ext>
            </a:extLst>
          </p:cNvPr>
          <p:cNvSpPr txBox="1"/>
          <p:nvPr/>
        </p:nvSpPr>
        <p:spPr>
          <a:xfrm>
            <a:off x="6788902" y="1588018"/>
            <a:ext cx="30886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>
                <a:solidFill>
                  <a:srgbClr val="FFE699"/>
                </a:solidFill>
                <a:latin typeface="OCR A Extended" panose="02010509020102010303" pitchFamily="50" charset="0"/>
                <a:ea typeface="+mj-ea"/>
                <a:cs typeface="+mj-cs"/>
              </a:rPr>
              <a:t>CLASS MYCHROMOSOME</a:t>
            </a:r>
            <a:endParaRPr lang="en-GB" sz="2000" b="1" dirty="0">
              <a:solidFill>
                <a:srgbClr val="FFE699"/>
              </a:solidFill>
              <a:latin typeface="OCR A Extended" panose="02010509020102010303" pitchFamily="50" charset="0"/>
              <a:ea typeface="+mj-ea"/>
              <a:cs typeface="+mj-cs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62529896-CAD7-4DF3-B3D7-01FDD086A6F0}"/>
              </a:ext>
            </a:extLst>
          </p:cNvPr>
          <p:cNvSpPr txBox="1"/>
          <p:nvPr/>
        </p:nvSpPr>
        <p:spPr>
          <a:xfrm>
            <a:off x="4662868" y="2768251"/>
            <a:ext cx="20987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Bahnschrift" panose="020B0502040204020203" pitchFamily="34" charset="0"/>
                <a:ea typeface="CreamShoes" panose="02000603000000000000" pitchFamily="2" charset="0"/>
              </a:rPr>
              <a:t>Two</a:t>
            </a:r>
            <a:r>
              <a:rPr lang="es-ES" sz="1200" dirty="0">
                <a:solidFill>
                  <a:schemeClr val="accent4">
                    <a:lumMod val="20000"/>
                    <a:lumOff val="80000"/>
                  </a:schemeClr>
                </a:solidFill>
                <a:latin typeface="Bahnschrift" panose="020B0502040204020203" pitchFamily="34" charset="0"/>
                <a:ea typeface="CreamShoes" panose="02000603000000000000" pitchFamily="2" charset="0"/>
              </a:rPr>
              <a:t> </a:t>
            </a:r>
            <a:r>
              <a:rPr lang="es-ES" sz="12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Bahnschrift" panose="020B0502040204020203" pitchFamily="34" charset="0"/>
                <a:ea typeface="CreamShoes" panose="02000603000000000000" pitchFamily="2" charset="0"/>
              </a:rPr>
              <a:t>chromosome</a:t>
            </a:r>
            <a:r>
              <a:rPr lang="es-ES" sz="1200" dirty="0">
                <a:solidFill>
                  <a:schemeClr val="accent4">
                    <a:lumMod val="20000"/>
                    <a:lumOff val="80000"/>
                  </a:schemeClr>
                </a:solidFill>
                <a:latin typeface="Bahnschrift" panose="020B0502040204020203" pitchFamily="34" charset="0"/>
                <a:ea typeface="CreamShoes" panose="02000603000000000000" pitchFamily="2" charset="0"/>
              </a:rPr>
              <a:t> </a:t>
            </a:r>
            <a:r>
              <a:rPr lang="es-ES" sz="12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Bahnschrift" panose="020B0502040204020203" pitchFamily="34" charset="0"/>
                <a:ea typeface="CreamShoes" panose="02000603000000000000" pitchFamily="2" charset="0"/>
              </a:rPr>
              <a:t>will</a:t>
            </a:r>
            <a:r>
              <a:rPr lang="es-ES" sz="1200" dirty="0">
                <a:solidFill>
                  <a:schemeClr val="accent4">
                    <a:lumMod val="20000"/>
                    <a:lumOff val="80000"/>
                  </a:schemeClr>
                </a:solidFill>
                <a:latin typeface="Bahnschrift" panose="020B0502040204020203" pitchFamily="34" charset="0"/>
                <a:ea typeface="CreamShoes" panose="02000603000000000000" pitchFamily="2" charset="0"/>
              </a:rPr>
              <a:t> be </a:t>
            </a:r>
            <a:r>
              <a:rPr lang="es-ES" sz="12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Bahnschrift" panose="020B0502040204020203" pitchFamily="34" charset="0"/>
                <a:ea typeface="CreamShoes" panose="02000603000000000000" pitchFamily="2" charset="0"/>
              </a:rPr>
              <a:t>the</a:t>
            </a:r>
            <a:r>
              <a:rPr lang="es-ES" sz="1200" dirty="0">
                <a:solidFill>
                  <a:schemeClr val="accent4">
                    <a:lumMod val="20000"/>
                    <a:lumOff val="80000"/>
                  </a:schemeClr>
                </a:solidFill>
                <a:latin typeface="Bahnschrift" panose="020B0502040204020203" pitchFamily="34" charset="0"/>
                <a:ea typeface="CreamShoes" panose="02000603000000000000" pitchFamily="2" charset="0"/>
              </a:rPr>
              <a:t> </a:t>
            </a:r>
            <a:r>
              <a:rPr lang="es-ES" sz="12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Bahnschrift" panose="020B0502040204020203" pitchFamily="34" charset="0"/>
                <a:ea typeface="CreamShoes" panose="02000603000000000000" pitchFamily="2" charset="0"/>
              </a:rPr>
              <a:t>same</a:t>
            </a:r>
            <a:r>
              <a:rPr lang="es-ES" sz="1200" dirty="0">
                <a:solidFill>
                  <a:schemeClr val="accent4">
                    <a:lumMod val="20000"/>
                    <a:lumOff val="80000"/>
                  </a:schemeClr>
                </a:solidFill>
                <a:latin typeface="Bahnschrift" panose="020B0502040204020203" pitchFamily="34" charset="0"/>
                <a:ea typeface="CreamShoes" panose="02000603000000000000" pitchFamily="2" charset="0"/>
              </a:rPr>
              <a:t> </a:t>
            </a:r>
            <a:r>
              <a:rPr lang="es-ES" sz="12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Bahnschrift" panose="020B0502040204020203" pitchFamily="34" charset="0"/>
                <a:ea typeface="CreamShoes" panose="02000603000000000000" pitchFamily="2" charset="0"/>
              </a:rPr>
              <a:t>if</a:t>
            </a:r>
            <a:r>
              <a:rPr lang="es-ES" sz="1200" dirty="0">
                <a:solidFill>
                  <a:schemeClr val="accent4">
                    <a:lumMod val="20000"/>
                    <a:lumOff val="80000"/>
                  </a:schemeClr>
                </a:solidFill>
                <a:latin typeface="Bahnschrift" panose="020B0502040204020203" pitchFamily="34" charset="0"/>
                <a:ea typeface="CreamShoes" panose="02000603000000000000" pitchFamily="2" charset="0"/>
              </a:rPr>
              <a:t> </a:t>
            </a:r>
            <a:r>
              <a:rPr lang="es-ES" sz="12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Bahnschrift" panose="020B0502040204020203" pitchFamily="34" charset="0"/>
                <a:ea typeface="CreamShoes" panose="02000603000000000000" pitchFamily="2" charset="0"/>
              </a:rPr>
              <a:t>the</a:t>
            </a:r>
            <a:r>
              <a:rPr lang="es-ES" sz="1200" dirty="0">
                <a:solidFill>
                  <a:schemeClr val="accent4">
                    <a:lumMod val="20000"/>
                    <a:lumOff val="80000"/>
                  </a:schemeClr>
                </a:solidFill>
                <a:latin typeface="Bahnschrift" panose="020B0502040204020203" pitchFamily="34" charset="0"/>
                <a:ea typeface="CreamShoes" panose="02000603000000000000" pitchFamily="2" charset="0"/>
              </a:rPr>
              <a:t> </a:t>
            </a:r>
            <a:r>
              <a:rPr lang="es-ES" sz="12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Bahnschrift" panose="020B0502040204020203" pitchFamily="34" charset="0"/>
                <a:ea typeface="CreamShoes" panose="02000603000000000000" pitchFamily="2" charset="0"/>
              </a:rPr>
              <a:t>contain</a:t>
            </a:r>
            <a:r>
              <a:rPr lang="es-ES" sz="1200" dirty="0">
                <a:solidFill>
                  <a:schemeClr val="accent4">
                    <a:lumMod val="20000"/>
                    <a:lumOff val="80000"/>
                  </a:schemeClr>
                </a:solidFill>
                <a:latin typeface="Bahnschrift" panose="020B0502040204020203" pitchFamily="34" charset="0"/>
                <a:ea typeface="CreamShoes" panose="02000603000000000000" pitchFamily="2" charset="0"/>
              </a:rPr>
              <a:t> </a:t>
            </a:r>
            <a:r>
              <a:rPr lang="es-ES" sz="12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Bahnschrift" panose="020B0502040204020203" pitchFamily="34" charset="0"/>
                <a:ea typeface="CreamShoes" panose="02000603000000000000" pitchFamily="2" charset="0"/>
              </a:rPr>
              <a:t>the</a:t>
            </a:r>
            <a:r>
              <a:rPr lang="es-ES" sz="1200" dirty="0">
                <a:solidFill>
                  <a:schemeClr val="accent4">
                    <a:lumMod val="20000"/>
                    <a:lumOff val="80000"/>
                  </a:schemeClr>
                </a:solidFill>
                <a:latin typeface="Bahnschrift" panose="020B0502040204020203" pitchFamily="34" charset="0"/>
                <a:ea typeface="CreamShoes" panose="02000603000000000000" pitchFamily="2" charset="0"/>
              </a:rPr>
              <a:t> </a:t>
            </a:r>
            <a:r>
              <a:rPr lang="es-ES" sz="12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Bahnschrift" panose="020B0502040204020203" pitchFamily="34" charset="0"/>
                <a:ea typeface="CreamShoes" panose="02000603000000000000" pitchFamily="2" charset="0"/>
              </a:rPr>
              <a:t>same</a:t>
            </a:r>
            <a:r>
              <a:rPr lang="es-ES" sz="1200" dirty="0">
                <a:solidFill>
                  <a:schemeClr val="accent4">
                    <a:lumMod val="20000"/>
                    <a:lumOff val="80000"/>
                  </a:schemeClr>
                </a:solidFill>
                <a:latin typeface="Bahnschrift" panose="020B0502040204020203" pitchFamily="34" charset="0"/>
                <a:ea typeface="CreamShoes" panose="02000603000000000000" pitchFamily="2" charset="0"/>
              </a:rPr>
              <a:t> sudoku and </a:t>
            </a:r>
            <a:r>
              <a:rPr lang="es-ES" sz="12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Bahnschrift" panose="020B0502040204020203" pitchFamily="34" charset="0"/>
                <a:ea typeface="CreamShoes" panose="02000603000000000000" pitchFamily="2" charset="0"/>
              </a:rPr>
              <a:t>the</a:t>
            </a:r>
            <a:r>
              <a:rPr lang="es-ES" sz="1200" dirty="0">
                <a:solidFill>
                  <a:schemeClr val="accent4">
                    <a:lumMod val="20000"/>
                    <a:lumOff val="80000"/>
                  </a:schemeClr>
                </a:solidFill>
                <a:latin typeface="Bahnschrift" panose="020B0502040204020203" pitchFamily="34" charset="0"/>
                <a:ea typeface="CreamShoes" panose="02000603000000000000" pitchFamily="2" charset="0"/>
              </a:rPr>
              <a:t> </a:t>
            </a:r>
            <a:r>
              <a:rPr lang="es-ES" sz="12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Bahnschrift" panose="020B0502040204020203" pitchFamily="34" charset="0"/>
                <a:ea typeface="CreamShoes" panose="02000603000000000000" pitchFamily="2" charset="0"/>
              </a:rPr>
              <a:t>same</a:t>
            </a:r>
            <a:r>
              <a:rPr lang="es-ES" sz="1200" dirty="0">
                <a:solidFill>
                  <a:schemeClr val="accent4">
                    <a:lumMod val="20000"/>
                    <a:lumOff val="80000"/>
                  </a:schemeClr>
                </a:solidFill>
                <a:latin typeface="Bahnschrift" panose="020B0502040204020203" pitchFamily="34" charset="0"/>
                <a:ea typeface="CreamShoes" panose="02000603000000000000" pitchFamily="2" charset="0"/>
              </a:rPr>
              <a:t> </a:t>
            </a:r>
            <a:r>
              <a:rPr lang="es-ES" sz="12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Bahnschrift" panose="020B0502040204020203" pitchFamily="34" charset="0"/>
                <a:ea typeface="CreamShoes" panose="02000603000000000000" pitchFamily="2" charset="0"/>
              </a:rPr>
              <a:t>number</a:t>
            </a:r>
            <a:r>
              <a:rPr lang="es-ES" sz="1200" dirty="0">
                <a:solidFill>
                  <a:schemeClr val="accent4">
                    <a:lumMod val="20000"/>
                    <a:lumOff val="80000"/>
                  </a:schemeClr>
                </a:solidFill>
                <a:latin typeface="Bahnschrift" panose="020B0502040204020203" pitchFamily="34" charset="0"/>
                <a:ea typeface="CreamShoes" panose="02000603000000000000" pitchFamily="2" charset="0"/>
              </a:rPr>
              <a:t> </a:t>
            </a:r>
            <a:r>
              <a:rPr lang="es-ES" sz="12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Bahnschrift" panose="020B0502040204020203" pitchFamily="34" charset="0"/>
                <a:ea typeface="CreamShoes" panose="02000603000000000000" pitchFamily="2" charset="0"/>
              </a:rPr>
              <a:t>of</a:t>
            </a:r>
            <a:r>
              <a:rPr lang="es-ES" sz="1200" dirty="0">
                <a:solidFill>
                  <a:schemeClr val="accent4">
                    <a:lumMod val="20000"/>
                    <a:lumOff val="80000"/>
                  </a:schemeClr>
                </a:solidFill>
                <a:latin typeface="Bahnschrift" panose="020B0502040204020203" pitchFamily="34" charset="0"/>
                <a:ea typeface="CreamShoes" panose="02000603000000000000" pitchFamily="2" charset="0"/>
              </a:rPr>
              <a:t> gens</a:t>
            </a:r>
            <a:endParaRPr lang="es-ES" sz="1200" dirty="0">
              <a:solidFill>
                <a:srgbClr val="007DFE"/>
              </a:solidFill>
              <a:latin typeface="Bahnschrift" panose="020B0502040204020203" pitchFamily="34" charset="0"/>
              <a:ea typeface="CreamShoes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9757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5F5B7CDD-8DB8-469B-B429-6F056748B1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354412" cy="685800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8B0A0AFD-8D3A-4B03-B00D-B314FAEFD7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1895" y="1588018"/>
            <a:ext cx="4293476" cy="5033245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DB00FBF4-9E06-4F5F-85C2-2D756DD613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786" y="1588018"/>
            <a:ext cx="7312764" cy="5033245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AB578014-C1B3-4240-9521-118CE6D7719B}"/>
              </a:ext>
            </a:extLst>
          </p:cNvPr>
          <p:cNvSpPr txBox="1">
            <a:spLocks/>
          </p:cNvSpPr>
          <p:nvPr/>
        </p:nvSpPr>
        <p:spPr>
          <a:xfrm>
            <a:off x="374786" y="236737"/>
            <a:ext cx="11607381" cy="1114544"/>
          </a:xfrm>
          <a:prstGeom prst="rect">
            <a:avLst/>
          </a:prstGeom>
        </p:spPr>
        <p:txBody>
          <a:bodyPr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5300" b="1" dirty="0" err="1">
                <a:solidFill>
                  <a:schemeClr val="bg1"/>
                </a:solidFill>
                <a:latin typeface="OCR A Extended" panose="02010509020102010303" pitchFamily="50" charset="0"/>
              </a:rPr>
              <a:t>Structure</a:t>
            </a:r>
            <a:r>
              <a:rPr lang="es-ES" sz="5300" b="1" dirty="0">
                <a:solidFill>
                  <a:schemeClr val="bg1"/>
                </a:solidFill>
                <a:latin typeface="OCR A Extended" panose="02010509020102010303" pitchFamily="50" charset="0"/>
              </a:rPr>
              <a:t> </a:t>
            </a:r>
            <a:r>
              <a:rPr lang="es-ES" sz="5300" b="1" dirty="0" err="1">
                <a:solidFill>
                  <a:schemeClr val="bg1"/>
                </a:solidFill>
                <a:latin typeface="OCR A Extended" panose="02010509020102010303" pitchFamily="50" charset="0"/>
              </a:rPr>
              <a:t>of</a:t>
            </a:r>
            <a:r>
              <a:rPr lang="es-ES" sz="5300" b="1" dirty="0">
                <a:solidFill>
                  <a:schemeClr val="bg1"/>
                </a:solidFill>
                <a:latin typeface="OCR A Extended" panose="02010509020102010303" pitchFamily="50" charset="0"/>
              </a:rPr>
              <a:t> </a:t>
            </a:r>
            <a:r>
              <a:rPr lang="es-ES" sz="5300" b="1" dirty="0" err="1">
                <a:solidFill>
                  <a:schemeClr val="bg1"/>
                </a:solidFill>
                <a:latin typeface="OCR A Extended" panose="02010509020102010303" pitchFamily="50" charset="0"/>
              </a:rPr>
              <a:t>the</a:t>
            </a:r>
            <a:r>
              <a:rPr lang="es-ES" sz="5300" b="1" dirty="0">
                <a:solidFill>
                  <a:schemeClr val="bg1"/>
                </a:solidFill>
                <a:latin typeface="OCR A Extended" panose="02010509020102010303" pitchFamily="50" charset="0"/>
              </a:rPr>
              <a:t> </a:t>
            </a:r>
            <a:r>
              <a:rPr lang="es-ES" sz="5300" b="1" dirty="0" err="1">
                <a:solidFill>
                  <a:schemeClr val="bg1"/>
                </a:solidFill>
                <a:latin typeface="OCR A Extended" panose="02010509020102010303" pitchFamily="50" charset="0"/>
              </a:rPr>
              <a:t>application</a:t>
            </a:r>
            <a:r>
              <a:rPr lang="es-ES" sz="5300" b="1" dirty="0">
                <a:solidFill>
                  <a:schemeClr val="bg1"/>
                </a:solidFill>
                <a:latin typeface="OCR A Extended" panose="02010509020102010303" pitchFamily="50" charset="0"/>
              </a:rPr>
              <a:t>, </a:t>
            </a:r>
            <a:r>
              <a:rPr lang="es-ES" sz="5300" b="1" dirty="0" err="1">
                <a:solidFill>
                  <a:schemeClr val="bg1"/>
                </a:solidFill>
                <a:latin typeface="OCR A Extended" panose="02010509020102010303" pitchFamily="50" charset="0"/>
              </a:rPr>
              <a:t>design</a:t>
            </a:r>
            <a:r>
              <a:rPr lang="es-ES" sz="5300" b="1" dirty="0">
                <a:solidFill>
                  <a:schemeClr val="bg1"/>
                </a:solidFill>
                <a:latin typeface="OCR A Extended" panose="02010509020102010303" pitchFamily="50" charset="0"/>
              </a:rPr>
              <a:t> </a:t>
            </a:r>
            <a:r>
              <a:rPr lang="en-GB" sz="5300" b="1" dirty="0">
                <a:solidFill>
                  <a:schemeClr val="bg1"/>
                </a:solidFill>
                <a:latin typeface="OCR A Extended" panose="02010509020102010303" pitchFamily="50" charset="0"/>
              </a:rPr>
              <a:t>choices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5FA5183A-59B6-4258-A131-0BFDB4355458}"/>
              </a:ext>
            </a:extLst>
          </p:cNvPr>
          <p:cNvSpPr txBox="1"/>
          <p:nvPr/>
        </p:nvSpPr>
        <p:spPr>
          <a:xfrm>
            <a:off x="6788902" y="1588018"/>
            <a:ext cx="30886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>
                <a:solidFill>
                  <a:srgbClr val="FFE699"/>
                </a:solidFill>
                <a:latin typeface="OCR A Extended" panose="02010509020102010303" pitchFamily="50" charset="0"/>
                <a:ea typeface="+mj-ea"/>
                <a:cs typeface="+mj-cs"/>
              </a:rPr>
              <a:t>CLASS MYCHROMOSOME</a:t>
            </a:r>
            <a:endParaRPr lang="en-GB" sz="2000" b="1" dirty="0">
              <a:solidFill>
                <a:srgbClr val="FFE699"/>
              </a:solidFill>
              <a:latin typeface="OCR A Extended" panose="02010509020102010303" pitchFamily="50" charset="0"/>
              <a:ea typeface="+mj-ea"/>
              <a:cs typeface="+mj-cs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62529896-CAD7-4DF3-B3D7-01FDD086A6F0}"/>
              </a:ext>
            </a:extLst>
          </p:cNvPr>
          <p:cNvSpPr txBox="1"/>
          <p:nvPr/>
        </p:nvSpPr>
        <p:spPr>
          <a:xfrm>
            <a:off x="4078504" y="2782669"/>
            <a:ext cx="20987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Bahnschrift" panose="020B0502040204020203" pitchFamily="34" charset="0"/>
                <a:ea typeface="CreamShoes" panose="02000603000000000000" pitchFamily="2" charset="0"/>
              </a:rPr>
              <a:t>We</a:t>
            </a:r>
            <a:r>
              <a:rPr lang="es-ES" sz="1200" dirty="0">
                <a:solidFill>
                  <a:schemeClr val="accent4">
                    <a:lumMod val="20000"/>
                    <a:lumOff val="80000"/>
                  </a:schemeClr>
                </a:solidFill>
                <a:latin typeface="Bahnschrift" panose="020B0502040204020203" pitchFamily="34" charset="0"/>
                <a:ea typeface="CreamShoes" panose="02000603000000000000" pitchFamily="2" charset="0"/>
              </a:rPr>
              <a:t> </a:t>
            </a:r>
            <a:r>
              <a:rPr lang="es-ES" sz="12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Bahnschrift" panose="020B0502040204020203" pitchFamily="34" charset="0"/>
                <a:ea typeface="CreamShoes" panose="02000603000000000000" pitchFamily="2" charset="0"/>
              </a:rPr>
              <a:t>initialize</a:t>
            </a:r>
            <a:r>
              <a:rPr lang="es-ES" sz="1200" dirty="0">
                <a:solidFill>
                  <a:schemeClr val="accent4">
                    <a:lumMod val="20000"/>
                    <a:lumOff val="80000"/>
                  </a:schemeClr>
                </a:solidFill>
                <a:latin typeface="Bahnschrift" panose="020B0502040204020203" pitchFamily="34" charset="0"/>
                <a:ea typeface="CreamShoes" panose="02000603000000000000" pitchFamily="2" charset="0"/>
              </a:rPr>
              <a:t> </a:t>
            </a:r>
            <a:r>
              <a:rPr lang="es-ES" sz="12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Bahnschrift" panose="020B0502040204020203" pitchFamily="34" charset="0"/>
                <a:ea typeface="CreamShoes" panose="02000603000000000000" pitchFamily="2" charset="0"/>
              </a:rPr>
              <a:t>the</a:t>
            </a:r>
            <a:r>
              <a:rPr lang="es-ES" sz="1200" dirty="0">
                <a:solidFill>
                  <a:schemeClr val="accent4">
                    <a:lumMod val="20000"/>
                    <a:lumOff val="80000"/>
                  </a:schemeClr>
                </a:solidFill>
                <a:latin typeface="Bahnschrift" panose="020B0502040204020203" pitchFamily="34" charset="0"/>
                <a:ea typeface="CreamShoes" panose="02000603000000000000" pitchFamily="2" charset="0"/>
              </a:rPr>
              <a:t> </a:t>
            </a:r>
            <a:r>
              <a:rPr lang="es-ES" sz="12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Bahnschrift" panose="020B0502040204020203" pitchFamily="34" charset="0"/>
                <a:ea typeface="CreamShoes" panose="02000603000000000000" pitchFamily="2" charset="0"/>
              </a:rPr>
              <a:t>first</a:t>
            </a:r>
            <a:r>
              <a:rPr lang="es-ES" sz="1200" dirty="0">
                <a:solidFill>
                  <a:schemeClr val="accent4">
                    <a:lumMod val="20000"/>
                    <a:lumOff val="80000"/>
                  </a:schemeClr>
                </a:solidFill>
                <a:latin typeface="Bahnschrift" panose="020B0502040204020203" pitchFamily="34" charset="0"/>
                <a:ea typeface="CreamShoes" panose="02000603000000000000" pitchFamily="2" charset="0"/>
              </a:rPr>
              <a:t> </a:t>
            </a:r>
            <a:r>
              <a:rPr lang="es-ES" sz="12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Bahnschrift" panose="020B0502040204020203" pitchFamily="34" charset="0"/>
                <a:ea typeface="CreamShoes" panose="02000603000000000000" pitchFamily="2" charset="0"/>
              </a:rPr>
              <a:t>chromosome</a:t>
            </a:r>
            <a:r>
              <a:rPr lang="es-ES" sz="1200" dirty="0">
                <a:solidFill>
                  <a:schemeClr val="accent4">
                    <a:lumMod val="20000"/>
                    <a:lumOff val="80000"/>
                  </a:schemeClr>
                </a:solidFill>
                <a:latin typeface="Bahnschrift" panose="020B0502040204020203" pitchFamily="34" charset="0"/>
                <a:ea typeface="CreamShoes" panose="02000603000000000000" pitchFamily="2" charset="0"/>
              </a:rPr>
              <a:t> </a:t>
            </a:r>
            <a:r>
              <a:rPr lang="es-ES" sz="12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Bahnschrift" panose="020B0502040204020203" pitchFamily="34" charset="0"/>
                <a:ea typeface="CreamShoes" panose="02000603000000000000" pitchFamily="2" charset="0"/>
              </a:rPr>
              <a:t>with</a:t>
            </a:r>
            <a:r>
              <a:rPr lang="es-ES" sz="1200" dirty="0">
                <a:solidFill>
                  <a:schemeClr val="accent4">
                    <a:lumMod val="20000"/>
                    <a:lumOff val="80000"/>
                  </a:schemeClr>
                </a:solidFill>
                <a:latin typeface="Bahnschrift" panose="020B0502040204020203" pitchFamily="34" charset="0"/>
                <a:ea typeface="CreamShoes" panose="02000603000000000000" pitchFamily="2" charset="0"/>
              </a:rPr>
              <a:t> </a:t>
            </a:r>
            <a:r>
              <a:rPr lang="es-ES" sz="12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Bahnschrift" panose="020B0502040204020203" pitchFamily="34" charset="0"/>
                <a:ea typeface="CreamShoes" panose="02000603000000000000" pitchFamily="2" charset="0"/>
              </a:rPr>
              <a:t>the</a:t>
            </a:r>
            <a:r>
              <a:rPr lang="es-ES" sz="1200" dirty="0">
                <a:solidFill>
                  <a:schemeClr val="accent4">
                    <a:lumMod val="20000"/>
                    <a:lumOff val="80000"/>
                  </a:schemeClr>
                </a:solidFill>
                <a:latin typeface="Bahnschrift" panose="020B0502040204020203" pitchFamily="34" charset="0"/>
                <a:ea typeface="CreamShoes" panose="02000603000000000000" pitchFamily="2" charset="0"/>
              </a:rPr>
              <a:t> sudoku </a:t>
            </a:r>
            <a:r>
              <a:rPr lang="es-ES" sz="12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Bahnschrift" panose="020B0502040204020203" pitchFamily="34" charset="0"/>
                <a:ea typeface="CreamShoes" panose="02000603000000000000" pitchFamily="2" charset="0"/>
              </a:rPr>
              <a:t>given</a:t>
            </a:r>
            <a:endParaRPr lang="es-ES" sz="1200" dirty="0">
              <a:solidFill>
                <a:srgbClr val="007DFE"/>
              </a:solidFill>
              <a:latin typeface="Bahnschrift" panose="020B0502040204020203" pitchFamily="34" charset="0"/>
              <a:ea typeface="CreamShoes" panose="02000603000000000000" pitchFamily="2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BC2374FB-563B-4536-BEE7-B1611964FAE6}"/>
              </a:ext>
            </a:extLst>
          </p:cNvPr>
          <p:cNvSpPr txBox="1"/>
          <p:nvPr/>
        </p:nvSpPr>
        <p:spPr>
          <a:xfrm>
            <a:off x="6177206" y="2782669"/>
            <a:ext cx="2098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>
                <a:solidFill>
                  <a:schemeClr val="accent4">
                    <a:lumMod val="20000"/>
                    <a:lumOff val="80000"/>
                  </a:schemeClr>
                </a:solidFill>
                <a:latin typeface="Bahnschrift" panose="020B0502040204020203" pitchFamily="34" charset="0"/>
                <a:ea typeface="CreamShoes" panose="02000603000000000000" pitchFamily="2" charset="0"/>
              </a:rPr>
              <a:t>A </a:t>
            </a:r>
            <a:r>
              <a:rPr lang="es-ES" sz="12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Bahnschrift" panose="020B0502040204020203" pitchFamily="34" charset="0"/>
                <a:ea typeface="CreamShoes" panose="02000603000000000000" pitchFamily="2" charset="0"/>
              </a:rPr>
              <a:t>population</a:t>
            </a:r>
            <a:r>
              <a:rPr lang="es-ES" sz="1200" dirty="0">
                <a:solidFill>
                  <a:schemeClr val="accent4">
                    <a:lumMod val="20000"/>
                    <a:lumOff val="80000"/>
                  </a:schemeClr>
                </a:solidFill>
                <a:latin typeface="Bahnschrift" panose="020B0502040204020203" pitchFamily="34" charset="0"/>
                <a:ea typeface="CreamShoes" panose="02000603000000000000" pitchFamily="2" charset="0"/>
              </a:rPr>
              <a:t> </a:t>
            </a:r>
            <a:r>
              <a:rPr lang="es-ES" sz="12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Bahnschrift" panose="020B0502040204020203" pitchFamily="34" charset="0"/>
                <a:ea typeface="CreamShoes" panose="02000603000000000000" pitchFamily="2" charset="0"/>
              </a:rPr>
              <a:t>is</a:t>
            </a:r>
            <a:r>
              <a:rPr lang="es-ES" sz="1200" dirty="0">
                <a:solidFill>
                  <a:schemeClr val="accent4">
                    <a:lumMod val="20000"/>
                    <a:lumOff val="80000"/>
                  </a:schemeClr>
                </a:solidFill>
                <a:latin typeface="Bahnschrift" panose="020B0502040204020203" pitchFamily="34" charset="0"/>
                <a:ea typeface="CreamShoes" panose="02000603000000000000" pitchFamily="2" charset="0"/>
              </a:rPr>
              <a:t> </a:t>
            </a:r>
            <a:r>
              <a:rPr lang="es-ES" sz="12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Bahnschrift" panose="020B0502040204020203" pitchFamily="34" charset="0"/>
                <a:ea typeface="CreamShoes" panose="02000603000000000000" pitchFamily="2" charset="0"/>
              </a:rPr>
              <a:t>made</a:t>
            </a:r>
            <a:r>
              <a:rPr lang="es-ES" sz="1200" dirty="0">
                <a:solidFill>
                  <a:schemeClr val="accent4">
                    <a:lumMod val="20000"/>
                    <a:lumOff val="80000"/>
                  </a:schemeClr>
                </a:solidFill>
                <a:latin typeface="Bahnschrift" panose="020B0502040204020203" pitchFamily="34" charset="0"/>
                <a:ea typeface="CreamShoes" panose="02000603000000000000" pitchFamily="2" charset="0"/>
              </a:rPr>
              <a:t> </a:t>
            </a:r>
            <a:r>
              <a:rPr lang="es-ES" sz="12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Bahnschrift" panose="020B0502040204020203" pitchFamily="34" charset="0"/>
                <a:ea typeface="CreamShoes" panose="02000603000000000000" pitchFamily="2" charset="0"/>
              </a:rPr>
              <a:t>of</a:t>
            </a:r>
            <a:r>
              <a:rPr lang="es-ES" sz="1200" dirty="0">
                <a:solidFill>
                  <a:schemeClr val="accent4">
                    <a:lumMod val="20000"/>
                    <a:lumOff val="80000"/>
                  </a:schemeClr>
                </a:solidFill>
                <a:latin typeface="Bahnschrift" panose="020B0502040204020203" pitchFamily="34" charset="0"/>
                <a:ea typeface="CreamShoes" panose="02000603000000000000" pitchFamily="2" charset="0"/>
              </a:rPr>
              <a:t> 20 </a:t>
            </a:r>
            <a:r>
              <a:rPr lang="es-ES" sz="12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Bahnschrift" panose="020B0502040204020203" pitchFamily="34" charset="0"/>
                <a:ea typeface="CreamShoes" panose="02000603000000000000" pitchFamily="2" charset="0"/>
              </a:rPr>
              <a:t>chromosomes</a:t>
            </a:r>
            <a:endParaRPr lang="es-ES" sz="1200" dirty="0">
              <a:solidFill>
                <a:srgbClr val="007DFE"/>
              </a:solidFill>
              <a:latin typeface="Bahnschrift" panose="020B0502040204020203" pitchFamily="34" charset="0"/>
              <a:ea typeface="CreamShoes" panose="02000603000000000000" pitchFamily="2" charset="0"/>
            </a:endParaRPr>
          </a:p>
        </p:txBody>
      </p:sp>
      <p:sp>
        <p:nvSpPr>
          <p:cNvPr id="12" name="Abrir llave 11">
            <a:extLst>
              <a:ext uri="{FF2B5EF4-FFF2-40B4-BE49-F238E27FC236}">
                <a16:creationId xmlns:a16="http://schemas.microsoft.com/office/drawing/2014/main" id="{7A5FE2B7-5D2A-41F0-B176-D9BB5128832B}"/>
              </a:ext>
            </a:extLst>
          </p:cNvPr>
          <p:cNvSpPr/>
          <p:nvPr/>
        </p:nvSpPr>
        <p:spPr>
          <a:xfrm flipH="1">
            <a:off x="7558532" y="4332303"/>
            <a:ext cx="404737" cy="1928588"/>
          </a:xfrm>
          <a:prstGeom prst="leftBrace">
            <a:avLst>
              <a:gd name="adj1" fmla="val 8333"/>
              <a:gd name="adj2" fmla="val 35838"/>
            </a:avLst>
          </a:prstGeom>
          <a:ln w="28575">
            <a:solidFill>
              <a:srgbClr val="FFE6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A1263ACD-8F9E-42E8-9FB0-331421078F95}"/>
              </a:ext>
            </a:extLst>
          </p:cNvPr>
          <p:cNvSpPr txBox="1"/>
          <p:nvPr/>
        </p:nvSpPr>
        <p:spPr>
          <a:xfrm>
            <a:off x="8108644" y="4701966"/>
            <a:ext cx="17667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Bahnschrift" panose="020B0502040204020203" pitchFamily="34" charset="0"/>
                <a:ea typeface="CreamShoes" panose="02000603000000000000" pitchFamily="2" charset="0"/>
              </a:rPr>
              <a:t>The</a:t>
            </a:r>
            <a:r>
              <a:rPr lang="es-ES" sz="1200" dirty="0">
                <a:solidFill>
                  <a:schemeClr val="accent4">
                    <a:lumMod val="20000"/>
                    <a:lumOff val="80000"/>
                  </a:schemeClr>
                </a:solidFill>
                <a:latin typeface="Bahnschrift" panose="020B0502040204020203" pitchFamily="34" charset="0"/>
                <a:ea typeface="CreamShoes" panose="02000603000000000000" pitchFamily="2" charset="0"/>
              </a:rPr>
              <a:t> </a:t>
            </a:r>
            <a:r>
              <a:rPr lang="es-ES" sz="12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Bahnschrift" panose="020B0502040204020203" pitchFamily="34" charset="0"/>
                <a:ea typeface="CreamShoes" panose="02000603000000000000" pitchFamily="2" charset="0"/>
              </a:rPr>
              <a:t>corresponding</a:t>
            </a:r>
            <a:r>
              <a:rPr lang="es-ES" sz="1200" dirty="0">
                <a:solidFill>
                  <a:schemeClr val="accent4">
                    <a:lumMod val="20000"/>
                    <a:lumOff val="80000"/>
                  </a:schemeClr>
                </a:solidFill>
                <a:latin typeface="Bahnschrift" panose="020B0502040204020203" pitchFamily="34" charset="0"/>
                <a:ea typeface="CreamShoes" panose="02000603000000000000" pitchFamily="2" charset="0"/>
              </a:rPr>
              <a:t> </a:t>
            </a:r>
            <a:r>
              <a:rPr lang="es-ES" sz="12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Bahnschrift" panose="020B0502040204020203" pitchFamily="34" charset="0"/>
                <a:ea typeface="CreamShoes" panose="02000603000000000000" pitchFamily="2" charset="0"/>
              </a:rPr>
              <a:t>gets</a:t>
            </a:r>
            <a:r>
              <a:rPr lang="es-ES" sz="1200" dirty="0">
                <a:solidFill>
                  <a:schemeClr val="accent4">
                    <a:lumMod val="20000"/>
                    <a:lumOff val="80000"/>
                  </a:schemeClr>
                </a:solidFill>
                <a:latin typeface="Bahnschrift" panose="020B0502040204020203" pitchFamily="34" charset="0"/>
                <a:ea typeface="CreamShoes" panose="02000603000000000000" pitchFamily="2" charset="0"/>
              </a:rPr>
              <a:t> and sets</a:t>
            </a:r>
            <a:endParaRPr lang="es-ES" sz="1200" dirty="0">
              <a:solidFill>
                <a:srgbClr val="007DFE"/>
              </a:solidFill>
              <a:latin typeface="Bahnschrift" panose="020B0502040204020203" pitchFamily="34" charset="0"/>
              <a:ea typeface="CreamShoes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72771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5F5B7CDD-8DB8-469B-B429-6F056748B1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354412" cy="685800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8B0A0AFD-8D3A-4B03-B00D-B314FAEFD7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242" y="1351282"/>
            <a:ext cx="11254572" cy="5269982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AB578014-C1B3-4240-9521-118CE6D7719B}"/>
              </a:ext>
            </a:extLst>
          </p:cNvPr>
          <p:cNvSpPr txBox="1">
            <a:spLocks/>
          </p:cNvSpPr>
          <p:nvPr/>
        </p:nvSpPr>
        <p:spPr>
          <a:xfrm>
            <a:off x="374786" y="236737"/>
            <a:ext cx="11607381" cy="1114544"/>
          </a:xfrm>
          <a:prstGeom prst="rect">
            <a:avLst/>
          </a:prstGeom>
        </p:spPr>
        <p:txBody>
          <a:bodyPr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5300" b="1" dirty="0" err="1">
                <a:solidFill>
                  <a:schemeClr val="bg1"/>
                </a:solidFill>
                <a:latin typeface="OCR A Extended" panose="02010509020102010303" pitchFamily="50" charset="0"/>
              </a:rPr>
              <a:t>Structure</a:t>
            </a:r>
            <a:r>
              <a:rPr lang="es-ES" sz="5300" b="1" dirty="0">
                <a:solidFill>
                  <a:schemeClr val="bg1"/>
                </a:solidFill>
                <a:latin typeface="OCR A Extended" panose="02010509020102010303" pitchFamily="50" charset="0"/>
              </a:rPr>
              <a:t> </a:t>
            </a:r>
            <a:r>
              <a:rPr lang="es-ES" sz="5300" b="1" dirty="0" err="1">
                <a:solidFill>
                  <a:schemeClr val="bg1"/>
                </a:solidFill>
                <a:latin typeface="OCR A Extended" panose="02010509020102010303" pitchFamily="50" charset="0"/>
              </a:rPr>
              <a:t>of</a:t>
            </a:r>
            <a:r>
              <a:rPr lang="es-ES" sz="5300" b="1" dirty="0">
                <a:solidFill>
                  <a:schemeClr val="bg1"/>
                </a:solidFill>
                <a:latin typeface="OCR A Extended" panose="02010509020102010303" pitchFamily="50" charset="0"/>
              </a:rPr>
              <a:t> </a:t>
            </a:r>
            <a:r>
              <a:rPr lang="es-ES" sz="5300" b="1" dirty="0" err="1">
                <a:solidFill>
                  <a:schemeClr val="bg1"/>
                </a:solidFill>
                <a:latin typeface="OCR A Extended" panose="02010509020102010303" pitchFamily="50" charset="0"/>
              </a:rPr>
              <a:t>the</a:t>
            </a:r>
            <a:r>
              <a:rPr lang="es-ES" sz="5300" b="1" dirty="0">
                <a:solidFill>
                  <a:schemeClr val="bg1"/>
                </a:solidFill>
                <a:latin typeface="OCR A Extended" panose="02010509020102010303" pitchFamily="50" charset="0"/>
              </a:rPr>
              <a:t> </a:t>
            </a:r>
            <a:r>
              <a:rPr lang="es-ES" sz="5300" b="1" dirty="0" err="1">
                <a:solidFill>
                  <a:schemeClr val="bg1"/>
                </a:solidFill>
                <a:latin typeface="OCR A Extended" panose="02010509020102010303" pitchFamily="50" charset="0"/>
              </a:rPr>
              <a:t>application</a:t>
            </a:r>
            <a:r>
              <a:rPr lang="es-ES" sz="5300" b="1" dirty="0">
                <a:solidFill>
                  <a:schemeClr val="bg1"/>
                </a:solidFill>
                <a:latin typeface="OCR A Extended" panose="02010509020102010303" pitchFamily="50" charset="0"/>
              </a:rPr>
              <a:t>, </a:t>
            </a:r>
            <a:r>
              <a:rPr lang="es-ES" sz="5300" b="1" dirty="0" err="1">
                <a:solidFill>
                  <a:schemeClr val="bg1"/>
                </a:solidFill>
                <a:latin typeface="OCR A Extended" panose="02010509020102010303" pitchFamily="50" charset="0"/>
              </a:rPr>
              <a:t>design</a:t>
            </a:r>
            <a:r>
              <a:rPr lang="es-ES" sz="5300" b="1" dirty="0">
                <a:solidFill>
                  <a:schemeClr val="bg1"/>
                </a:solidFill>
                <a:latin typeface="OCR A Extended" panose="02010509020102010303" pitchFamily="50" charset="0"/>
              </a:rPr>
              <a:t> </a:t>
            </a:r>
            <a:r>
              <a:rPr lang="en-GB" sz="5300" b="1" dirty="0">
                <a:solidFill>
                  <a:schemeClr val="bg1"/>
                </a:solidFill>
                <a:latin typeface="OCR A Extended" panose="02010509020102010303" pitchFamily="50" charset="0"/>
              </a:rPr>
              <a:t>choices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5FA5183A-59B6-4258-A131-0BFDB4355458}"/>
              </a:ext>
            </a:extLst>
          </p:cNvPr>
          <p:cNvSpPr txBox="1"/>
          <p:nvPr/>
        </p:nvSpPr>
        <p:spPr>
          <a:xfrm>
            <a:off x="9733129" y="1339269"/>
            <a:ext cx="30886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>
                <a:solidFill>
                  <a:srgbClr val="FFE699"/>
                </a:solidFill>
                <a:latin typeface="OCR A Extended" panose="02010509020102010303" pitchFamily="50" charset="0"/>
                <a:ea typeface="+mj-ea"/>
                <a:cs typeface="+mj-cs"/>
              </a:rPr>
              <a:t>CLASS MAIN</a:t>
            </a:r>
            <a:endParaRPr lang="en-GB" sz="2000" b="1" dirty="0">
              <a:solidFill>
                <a:srgbClr val="FFE699"/>
              </a:solidFill>
              <a:latin typeface="OCR A Extended" panose="02010509020102010303" pitchFamily="50" charset="0"/>
              <a:ea typeface="+mj-ea"/>
              <a:cs typeface="+mj-cs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9E5F65B-8CD7-4CA2-95EA-4B98A8C7115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33663"/>
          <a:stretch/>
        </p:blipFill>
        <p:spPr>
          <a:xfrm>
            <a:off x="265241" y="1351281"/>
            <a:ext cx="9041320" cy="5138296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A1263ACD-8F9E-42E8-9FB0-331421078F95}"/>
              </a:ext>
            </a:extLst>
          </p:cNvPr>
          <p:cNvSpPr txBox="1"/>
          <p:nvPr/>
        </p:nvSpPr>
        <p:spPr>
          <a:xfrm>
            <a:off x="6528741" y="3730448"/>
            <a:ext cx="17667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Bahnschrift" panose="020B0502040204020203" pitchFamily="34" charset="0"/>
                <a:ea typeface="CreamShoes" panose="02000603000000000000" pitchFamily="2" charset="0"/>
              </a:rPr>
              <a:t>Prints</a:t>
            </a:r>
            <a:r>
              <a:rPr lang="es-ES" sz="1200" dirty="0">
                <a:solidFill>
                  <a:schemeClr val="accent4">
                    <a:lumMod val="20000"/>
                    <a:lumOff val="80000"/>
                  </a:schemeClr>
                </a:solidFill>
                <a:latin typeface="Bahnschrift" panose="020B0502040204020203" pitchFamily="34" charset="0"/>
                <a:ea typeface="CreamShoes" panose="02000603000000000000" pitchFamily="2" charset="0"/>
              </a:rPr>
              <a:t> </a:t>
            </a:r>
            <a:r>
              <a:rPr lang="es-ES" sz="12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Bahnschrift" panose="020B0502040204020203" pitchFamily="34" charset="0"/>
                <a:ea typeface="CreamShoes" panose="02000603000000000000" pitchFamily="2" charset="0"/>
              </a:rPr>
              <a:t>the</a:t>
            </a:r>
            <a:r>
              <a:rPr lang="es-ES" sz="1200" dirty="0">
                <a:solidFill>
                  <a:schemeClr val="accent4">
                    <a:lumMod val="20000"/>
                    <a:lumOff val="80000"/>
                  </a:schemeClr>
                </a:solidFill>
                <a:latin typeface="Bahnschrift" panose="020B0502040204020203" pitchFamily="34" charset="0"/>
                <a:ea typeface="CreamShoes" panose="02000603000000000000" pitchFamily="2" charset="0"/>
              </a:rPr>
              <a:t> </a:t>
            </a:r>
            <a:r>
              <a:rPr lang="es-ES" sz="12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Bahnschrift" panose="020B0502040204020203" pitchFamily="34" charset="0"/>
                <a:ea typeface="CreamShoes" panose="02000603000000000000" pitchFamily="2" charset="0"/>
              </a:rPr>
              <a:t>solution</a:t>
            </a:r>
            <a:r>
              <a:rPr lang="es-ES" sz="1200" dirty="0">
                <a:solidFill>
                  <a:schemeClr val="accent4">
                    <a:lumMod val="20000"/>
                    <a:lumOff val="80000"/>
                  </a:schemeClr>
                </a:solidFill>
                <a:latin typeface="Bahnschrift" panose="020B0502040204020203" pitchFamily="34" charset="0"/>
                <a:ea typeface="CreamShoes" panose="02000603000000000000" pitchFamily="2" charset="0"/>
              </a:rPr>
              <a:t> </a:t>
            </a:r>
            <a:r>
              <a:rPr lang="es-ES" sz="12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Bahnschrift" panose="020B0502040204020203" pitchFamily="34" charset="0"/>
                <a:ea typeface="CreamShoes" panose="02000603000000000000" pitchFamily="2" charset="0"/>
              </a:rPr>
              <a:t>of</a:t>
            </a:r>
            <a:r>
              <a:rPr lang="es-ES" sz="1200" dirty="0">
                <a:solidFill>
                  <a:schemeClr val="accent4">
                    <a:lumMod val="20000"/>
                    <a:lumOff val="80000"/>
                  </a:schemeClr>
                </a:solidFill>
                <a:latin typeface="Bahnschrift" panose="020B0502040204020203" pitchFamily="34" charset="0"/>
                <a:ea typeface="CreamShoes" panose="02000603000000000000" pitchFamily="2" charset="0"/>
              </a:rPr>
              <a:t> </a:t>
            </a:r>
            <a:r>
              <a:rPr lang="es-ES" sz="12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Bahnschrift" panose="020B0502040204020203" pitchFamily="34" charset="0"/>
                <a:ea typeface="CreamShoes" panose="02000603000000000000" pitchFamily="2" charset="0"/>
              </a:rPr>
              <a:t>the</a:t>
            </a:r>
            <a:r>
              <a:rPr lang="es-ES" sz="1200" dirty="0">
                <a:solidFill>
                  <a:schemeClr val="accent4">
                    <a:lumMod val="20000"/>
                    <a:lumOff val="80000"/>
                  </a:schemeClr>
                </a:solidFill>
                <a:latin typeface="Bahnschrift" panose="020B0502040204020203" pitchFamily="34" charset="0"/>
                <a:ea typeface="CreamShoes" panose="02000603000000000000" pitchFamily="2" charset="0"/>
              </a:rPr>
              <a:t> sudoku</a:t>
            </a:r>
            <a:endParaRPr lang="es-ES" sz="1200" dirty="0">
              <a:solidFill>
                <a:srgbClr val="007DFE"/>
              </a:solidFill>
              <a:latin typeface="Bahnschrift" panose="020B0502040204020203" pitchFamily="34" charset="0"/>
              <a:ea typeface="CreamShoes" panose="02000603000000000000" pitchFamily="2" charset="0"/>
            </a:endParaRPr>
          </a:p>
        </p:txBody>
      </p: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932C7B86-BF5E-4A21-AD6C-F30E188FDB4B}"/>
              </a:ext>
            </a:extLst>
          </p:cNvPr>
          <p:cNvCxnSpPr>
            <a:cxnSpLocks/>
          </p:cNvCxnSpPr>
          <p:nvPr/>
        </p:nvCxnSpPr>
        <p:spPr>
          <a:xfrm flipV="1">
            <a:off x="2769140" y="2424671"/>
            <a:ext cx="3970397" cy="1"/>
          </a:xfrm>
          <a:prstGeom prst="straightConnector1">
            <a:avLst/>
          </a:prstGeom>
          <a:ln w="19050">
            <a:solidFill>
              <a:srgbClr val="FFE6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D6219BDD-690D-4D7E-BB11-2B8206765D13}"/>
              </a:ext>
            </a:extLst>
          </p:cNvPr>
          <p:cNvCxnSpPr>
            <a:cxnSpLocks/>
          </p:cNvCxnSpPr>
          <p:nvPr/>
        </p:nvCxnSpPr>
        <p:spPr>
          <a:xfrm>
            <a:off x="5859573" y="2624716"/>
            <a:ext cx="6332427" cy="0"/>
          </a:xfrm>
          <a:prstGeom prst="straightConnector1">
            <a:avLst/>
          </a:prstGeom>
          <a:ln w="19050">
            <a:solidFill>
              <a:srgbClr val="FFE6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Imagen 17">
            <a:extLst>
              <a:ext uri="{FF2B5EF4-FFF2-40B4-BE49-F238E27FC236}">
                <a16:creationId xmlns:a16="http://schemas.microsoft.com/office/drawing/2014/main" id="{06856855-2A89-4DE0-A01C-285E6ECE352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76718"/>
          <a:stretch/>
        </p:blipFill>
        <p:spPr>
          <a:xfrm>
            <a:off x="6878814" y="1665377"/>
            <a:ext cx="4463445" cy="1214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61897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422</Words>
  <Application>Microsoft Office PowerPoint</Application>
  <PresentationFormat>Panorámica</PresentationFormat>
  <Paragraphs>51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9" baseType="lpstr">
      <vt:lpstr>Arial</vt:lpstr>
      <vt:lpstr>Bahnschrift</vt:lpstr>
      <vt:lpstr>Bahnschrift Condensed</vt:lpstr>
      <vt:lpstr>Calibri</vt:lpstr>
      <vt:lpstr>Calibri Light</vt:lpstr>
      <vt:lpstr>OCR A Extended</vt:lpstr>
      <vt:lpstr>Tema de Office</vt:lpstr>
      <vt:lpstr>Genetic Algorithms Project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Genetic Algorithms Project </dc:title>
  <dc:creator>María Peinado Toledo</dc:creator>
  <cp:lastModifiedBy>María Peinado Toledo</cp:lastModifiedBy>
  <cp:revision>2</cp:revision>
  <dcterms:created xsi:type="dcterms:W3CDTF">2022-06-02T09:22:40Z</dcterms:created>
  <dcterms:modified xsi:type="dcterms:W3CDTF">2022-06-12T18:56:29Z</dcterms:modified>
</cp:coreProperties>
</file>