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d54c33f89007ecb" providerId="LiveId" clId="{00817188-F5A6-409C-BE2B-05A84505F5E2}"/>
    <pc:docChg chg="undo custSel addSld modSld">
      <pc:chgData name="" userId="ed54c33f89007ecb" providerId="LiveId" clId="{00817188-F5A6-409C-BE2B-05A84505F5E2}" dt="2023-03-03T13:13:01.350" v="1485" actId="20577"/>
      <pc:docMkLst>
        <pc:docMk/>
      </pc:docMkLst>
      <pc:sldChg chg="addSp delSp modSp add">
        <pc:chgData name="" userId="ed54c33f89007ecb" providerId="LiveId" clId="{00817188-F5A6-409C-BE2B-05A84505F5E2}" dt="2023-03-03T13:13:01.350" v="1485" actId="20577"/>
        <pc:sldMkLst>
          <pc:docMk/>
          <pc:sldMk cId="3082379333" sldId="256"/>
        </pc:sldMkLst>
        <pc:spChg chg="del">
          <ac:chgData name="" userId="ed54c33f89007ecb" providerId="LiveId" clId="{00817188-F5A6-409C-BE2B-05A84505F5E2}" dt="2023-03-03T12:34:01.673" v="1" actId="478"/>
          <ac:spMkLst>
            <pc:docMk/>
            <pc:sldMk cId="3082379333" sldId="256"/>
            <ac:spMk id="2" creationId="{5F3F7AE3-6853-4F12-BC26-A7B3B2D547F0}"/>
          </ac:spMkLst>
        </pc:spChg>
        <pc:spChg chg="del">
          <ac:chgData name="" userId="ed54c33f89007ecb" providerId="LiveId" clId="{00817188-F5A6-409C-BE2B-05A84505F5E2}" dt="2023-03-03T12:34:01.673" v="1" actId="478"/>
          <ac:spMkLst>
            <pc:docMk/>
            <pc:sldMk cId="3082379333" sldId="256"/>
            <ac:spMk id="3" creationId="{B8813429-64FA-4867-9E79-43582DB0F44E}"/>
          </ac:spMkLst>
        </pc:spChg>
        <pc:spChg chg="add mod">
          <ac:chgData name="" userId="ed54c33f89007ecb" providerId="LiveId" clId="{00817188-F5A6-409C-BE2B-05A84505F5E2}" dt="2023-03-03T12:35:09.713" v="55" actId="1076"/>
          <ac:spMkLst>
            <pc:docMk/>
            <pc:sldMk cId="3082379333" sldId="256"/>
            <ac:spMk id="4" creationId="{4208BE06-2E62-483D-A369-EA51EF032DDA}"/>
          </ac:spMkLst>
        </pc:spChg>
        <pc:spChg chg="add mod">
          <ac:chgData name="" userId="ed54c33f89007ecb" providerId="LiveId" clId="{00817188-F5A6-409C-BE2B-05A84505F5E2}" dt="2023-03-03T12:35:09.713" v="55" actId="1076"/>
          <ac:spMkLst>
            <pc:docMk/>
            <pc:sldMk cId="3082379333" sldId="256"/>
            <ac:spMk id="5" creationId="{0806AA69-5197-4273-B156-534E4ABD2203}"/>
          </ac:spMkLst>
        </pc:spChg>
        <pc:spChg chg="add mod">
          <ac:chgData name="" userId="ed54c33f89007ecb" providerId="LiveId" clId="{00817188-F5A6-409C-BE2B-05A84505F5E2}" dt="2023-03-03T12:35:09.713" v="55" actId="1076"/>
          <ac:spMkLst>
            <pc:docMk/>
            <pc:sldMk cId="3082379333" sldId="256"/>
            <ac:spMk id="6" creationId="{07DD05D8-4881-444D-B778-6204EB530AE4}"/>
          </ac:spMkLst>
        </pc:spChg>
        <pc:spChg chg="add mod">
          <ac:chgData name="" userId="ed54c33f89007ecb" providerId="LiveId" clId="{00817188-F5A6-409C-BE2B-05A84505F5E2}" dt="2023-03-03T12:35:09.713" v="55" actId="1076"/>
          <ac:spMkLst>
            <pc:docMk/>
            <pc:sldMk cId="3082379333" sldId="256"/>
            <ac:spMk id="7" creationId="{8DE95532-D25E-42CA-ADDD-1511F2EDFA49}"/>
          </ac:spMkLst>
        </pc:spChg>
        <pc:spChg chg="add mod">
          <ac:chgData name="" userId="ed54c33f89007ecb" providerId="LiveId" clId="{00817188-F5A6-409C-BE2B-05A84505F5E2}" dt="2023-03-03T12:35:09.713" v="55" actId="1076"/>
          <ac:spMkLst>
            <pc:docMk/>
            <pc:sldMk cId="3082379333" sldId="256"/>
            <ac:spMk id="8" creationId="{993AB85F-D5E9-4EF5-9061-BAAB412F2D95}"/>
          </ac:spMkLst>
        </pc:spChg>
        <pc:spChg chg="add mod">
          <ac:chgData name="" userId="ed54c33f89007ecb" providerId="LiveId" clId="{00817188-F5A6-409C-BE2B-05A84505F5E2}" dt="2023-03-03T12:35:25.085" v="75" actId="14100"/>
          <ac:spMkLst>
            <pc:docMk/>
            <pc:sldMk cId="3082379333" sldId="256"/>
            <ac:spMk id="9" creationId="{DBD9E1D5-3B4E-4A9E-8DBE-D886D935DEF1}"/>
          </ac:spMkLst>
        </pc:spChg>
        <pc:spChg chg="add mod">
          <ac:chgData name="" userId="ed54c33f89007ecb" providerId="LiveId" clId="{00817188-F5A6-409C-BE2B-05A84505F5E2}" dt="2023-03-03T13:03:16.443" v="1022"/>
          <ac:spMkLst>
            <pc:docMk/>
            <pc:sldMk cId="3082379333" sldId="256"/>
            <ac:spMk id="10" creationId="{03B0E857-A6CE-41F8-A0DA-EDFF7CC50678}"/>
          </ac:spMkLst>
        </pc:spChg>
        <pc:spChg chg="add mod">
          <ac:chgData name="" userId="ed54c33f89007ecb" providerId="LiveId" clId="{00817188-F5A6-409C-BE2B-05A84505F5E2}" dt="2023-03-03T12:35:56.286" v="84" actId="1076"/>
          <ac:spMkLst>
            <pc:docMk/>
            <pc:sldMk cId="3082379333" sldId="256"/>
            <ac:spMk id="11" creationId="{FB1AB58B-97F7-4445-837C-D071F19C7AB9}"/>
          </ac:spMkLst>
        </pc:spChg>
        <pc:spChg chg="add mod">
          <ac:chgData name="" userId="ed54c33f89007ecb" providerId="LiveId" clId="{00817188-F5A6-409C-BE2B-05A84505F5E2}" dt="2023-03-03T12:46:14.218" v="245" actId="1036"/>
          <ac:spMkLst>
            <pc:docMk/>
            <pc:sldMk cId="3082379333" sldId="256"/>
            <ac:spMk id="12" creationId="{D627262D-CFB9-49A3-B29F-0B377C81F09E}"/>
          </ac:spMkLst>
        </pc:spChg>
        <pc:spChg chg="add del mod">
          <ac:chgData name="" userId="ed54c33f89007ecb" providerId="LiveId" clId="{00817188-F5A6-409C-BE2B-05A84505F5E2}" dt="2023-03-03T12:43:03.608" v="172" actId="478"/>
          <ac:spMkLst>
            <pc:docMk/>
            <pc:sldMk cId="3082379333" sldId="256"/>
            <ac:spMk id="13" creationId="{5DD4B08D-BA90-4C2C-807D-261691D6C50F}"/>
          </ac:spMkLst>
        </pc:spChg>
        <pc:spChg chg="add mod ord">
          <ac:chgData name="" userId="ed54c33f89007ecb" providerId="LiveId" clId="{00817188-F5A6-409C-BE2B-05A84505F5E2}" dt="2023-03-03T12:44:25.927" v="202" actId="1076"/>
          <ac:spMkLst>
            <pc:docMk/>
            <pc:sldMk cId="3082379333" sldId="256"/>
            <ac:spMk id="14" creationId="{594713ED-13CE-4C9D-AA2B-E611F83B1705}"/>
          </ac:spMkLst>
        </pc:spChg>
        <pc:spChg chg="add del mod">
          <ac:chgData name="" userId="ed54c33f89007ecb" providerId="LiveId" clId="{00817188-F5A6-409C-BE2B-05A84505F5E2}" dt="2023-03-03T12:54:33.481" v="763" actId="478"/>
          <ac:spMkLst>
            <pc:docMk/>
            <pc:sldMk cId="3082379333" sldId="256"/>
            <ac:spMk id="15" creationId="{F5A3AFED-FD93-4BDF-87C0-9606A4437D6A}"/>
          </ac:spMkLst>
        </pc:spChg>
        <pc:spChg chg="add mod">
          <ac:chgData name="" userId="ed54c33f89007ecb" providerId="LiveId" clId="{00817188-F5A6-409C-BE2B-05A84505F5E2}" dt="2023-03-03T12:55:10.028" v="768" actId="20577"/>
          <ac:spMkLst>
            <pc:docMk/>
            <pc:sldMk cId="3082379333" sldId="256"/>
            <ac:spMk id="16" creationId="{B9D5B037-4A4C-40B4-96EC-21E190C632FA}"/>
          </ac:spMkLst>
        </pc:spChg>
        <pc:spChg chg="add mod">
          <ac:chgData name="" userId="ed54c33f89007ecb" providerId="LiveId" clId="{00817188-F5A6-409C-BE2B-05A84505F5E2}" dt="2023-03-03T13:09:54.801" v="1372" actId="20577"/>
          <ac:spMkLst>
            <pc:docMk/>
            <pc:sldMk cId="3082379333" sldId="256"/>
            <ac:spMk id="17" creationId="{2D6B216F-1262-4CE1-885B-36111095CBD7}"/>
          </ac:spMkLst>
        </pc:spChg>
        <pc:spChg chg="add mod">
          <ac:chgData name="" userId="ed54c33f89007ecb" providerId="LiveId" clId="{00817188-F5A6-409C-BE2B-05A84505F5E2}" dt="2023-03-03T12:51:43.084" v="567" actId="1076"/>
          <ac:spMkLst>
            <pc:docMk/>
            <pc:sldMk cId="3082379333" sldId="256"/>
            <ac:spMk id="18" creationId="{7E4A3F3C-7E02-4236-8702-40891C1AF892}"/>
          </ac:spMkLst>
        </pc:spChg>
        <pc:spChg chg="add mod ord">
          <ac:chgData name="" userId="ed54c33f89007ecb" providerId="LiveId" clId="{00817188-F5A6-409C-BE2B-05A84505F5E2}" dt="2023-03-03T12:55:24.723" v="776" actId="1076"/>
          <ac:spMkLst>
            <pc:docMk/>
            <pc:sldMk cId="3082379333" sldId="256"/>
            <ac:spMk id="19" creationId="{5344FF74-BB6E-4ABE-850B-21BF0E4ECBDC}"/>
          </ac:spMkLst>
        </pc:spChg>
        <pc:spChg chg="add mod ord">
          <ac:chgData name="" userId="ed54c33f89007ecb" providerId="LiveId" clId="{00817188-F5A6-409C-BE2B-05A84505F5E2}" dt="2023-03-03T12:59:50.410" v="859" actId="1076"/>
          <ac:spMkLst>
            <pc:docMk/>
            <pc:sldMk cId="3082379333" sldId="256"/>
            <ac:spMk id="20" creationId="{68EB8AC3-5BC3-4CE8-A542-7AAFD6574F34}"/>
          </ac:spMkLst>
        </pc:spChg>
        <pc:spChg chg="add mod">
          <ac:chgData name="" userId="ed54c33f89007ecb" providerId="LiveId" clId="{00817188-F5A6-409C-BE2B-05A84505F5E2}" dt="2023-03-03T12:45:16.483" v="231" actId="1076"/>
          <ac:spMkLst>
            <pc:docMk/>
            <pc:sldMk cId="3082379333" sldId="256"/>
            <ac:spMk id="21" creationId="{9B04D104-D988-431B-84A0-47A8CE6C4119}"/>
          </ac:spMkLst>
        </pc:spChg>
        <pc:spChg chg="add mod ord">
          <ac:chgData name="" userId="ed54c33f89007ecb" providerId="LiveId" clId="{00817188-F5A6-409C-BE2B-05A84505F5E2}" dt="2023-03-03T13:05:23.792" v="1150"/>
          <ac:spMkLst>
            <pc:docMk/>
            <pc:sldMk cId="3082379333" sldId="256"/>
            <ac:spMk id="23" creationId="{866F861B-DF8D-4A66-A312-E6CDA68D67DB}"/>
          </ac:spMkLst>
        </pc:spChg>
        <pc:spChg chg="add mod">
          <ac:chgData name="" userId="ed54c33f89007ecb" providerId="LiveId" clId="{00817188-F5A6-409C-BE2B-05A84505F5E2}" dt="2023-03-03T12:55:56.265" v="785" actId="1036"/>
          <ac:spMkLst>
            <pc:docMk/>
            <pc:sldMk cId="3082379333" sldId="256"/>
            <ac:spMk id="26" creationId="{0E184181-1D3B-488A-BF97-0DE93DD5E016}"/>
          </ac:spMkLst>
        </pc:spChg>
        <pc:spChg chg="add del mod">
          <ac:chgData name="" userId="ed54c33f89007ecb" providerId="LiveId" clId="{00817188-F5A6-409C-BE2B-05A84505F5E2}" dt="2023-03-03T12:56:34.132" v="798" actId="478"/>
          <ac:spMkLst>
            <pc:docMk/>
            <pc:sldMk cId="3082379333" sldId="256"/>
            <ac:spMk id="28" creationId="{C0A152A3-2ADA-49AC-9F65-1F22C814AF9D}"/>
          </ac:spMkLst>
        </pc:spChg>
        <pc:spChg chg="add mod">
          <ac:chgData name="" userId="ed54c33f89007ecb" providerId="LiveId" clId="{00817188-F5A6-409C-BE2B-05A84505F5E2}" dt="2023-03-03T13:02:14.783" v="1018" actId="20577"/>
          <ac:spMkLst>
            <pc:docMk/>
            <pc:sldMk cId="3082379333" sldId="256"/>
            <ac:spMk id="29" creationId="{A77974FF-4EB8-4EF1-9F30-BAC5751E318D}"/>
          </ac:spMkLst>
        </pc:spChg>
        <pc:spChg chg="add mod">
          <ac:chgData name="" userId="ed54c33f89007ecb" providerId="LiveId" clId="{00817188-F5A6-409C-BE2B-05A84505F5E2}" dt="2023-03-03T12:59:46.145" v="856" actId="1076"/>
          <ac:spMkLst>
            <pc:docMk/>
            <pc:sldMk cId="3082379333" sldId="256"/>
            <ac:spMk id="30" creationId="{86578E6E-43A7-44A3-801B-6D52EE47BB8A}"/>
          </ac:spMkLst>
        </pc:spChg>
        <pc:spChg chg="add mod">
          <ac:chgData name="" userId="ed54c33f89007ecb" providerId="LiveId" clId="{00817188-F5A6-409C-BE2B-05A84505F5E2}" dt="2023-03-03T13:00:07.947" v="908" actId="1076"/>
          <ac:spMkLst>
            <pc:docMk/>
            <pc:sldMk cId="3082379333" sldId="256"/>
            <ac:spMk id="32" creationId="{A05817F5-1C90-461E-85CD-4E39642E7F3D}"/>
          </ac:spMkLst>
        </pc:spChg>
        <pc:spChg chg="add mod ord">
          <ac:chgData name="" userId="ed54c33f89007ecb" providerId="LiveId" clId="{00817188-F5A6-409C-BE2B-05A84505F5E2}" dt="2023-03-03T13:03:29.923" v="1023"/>
          <ac:spMkLst>
            <pc:docMk/>
            <pc:sldMk cId="3082379333" sldId="256"/>
            <ac:spMk id="33" creationId="{E8D32A32-7CAA-40DF-A8A5-84C19AAD92D1}"/>
          </ac:spMkLst>
        </pc:spChg>
        <pc:spChg chg="add mod">
          <ac:chgData name="" userId="ed54c33f89007ecb" providerId="LiveId" clId="{00817188-F5A6-409C-BE2B-05A84505F5E2}" dt="2023-03-03T13:03:54.490" v="1044" actId="1076"/>
          <ac:spMkLst>
            <pc:docMk/>
            <pc:sldMk cId="3082379333" sldId="256"/>
            <ac:spMk id="35" creationId="{A21934C0-6417-4600-9398-6477B966FF53}"/>
          </ac:spMkLst>
        </pc:spChg>
        <pc:spChg chg="add mod">
          <ac:chgData name="" userId="ed54c33f89007ecb" providerId="LiveId" clId="{00817188-F5A6-409C-BE2B-05A84505F5E2}" dt="2023-03-03T13:10:09.903" v="1389" actId="1035"/>
          <ac:spMkLst>
            <pc:docMk/>
            <pc:sldMk cId="3082379333" sldId="256"/>
            <ac:spMk id="36" creationId="{D5D39787-9204-4958-B765-A07E1AACCE04}"/>
          </ac:spMkLst>
        </pc:spChg>
        <pc:spChg chg="add mod">
          <ac:chgData name="" userId="ed54c33f89007ecb" providerId="LiveId" clId="{00817188-F5A6-409C-BE2B-05A84505F5E2}" dt="2023-03-03T13:08:15.355" v="1339" actId="1035"/>
          <ac:spMkLst>
            <pc:docMk/>
            <pc:sldMk cId="3082379333" sldId="256"/>
            <ac:spMk id="37" creationId="{6E447F06-7029-456B-B35B-6C36273318D3}"/>
          </ac:spMkLst>
        </pc:spChg>
        <pc:spChg chg="add mod">
          <ac:chgData name="" userId="ed54c33f89007ecb" providerId="LiveId" clId="{00817188-F5A6-409C-BE2B-05A84505F5E2}" dt="2023-03-03T13:08:24.599" v="1370" actId="1035"/>
          <ac:spMkLst>
            <pc:docMk/>
            <pc:sldMk cId="3082379333" sldId="256"/>
            <ac:spMk id="39" creationId="{AA369CBA-FBAC-4F40-A561-819953ACACC2}"/>
          </ac:spMkLst>
        </pc:spChg>
        <pc:spChg chg="add mod">
          <ac:chgData name="" userId="ed54c33f89007ecb" providerId="LiveId" clId="{00817188-F5A6-409C-BE2B-05A84505F5E2}" dt="2023-03-03T13:12:02.253" v="1420" actId="1076"/>
          <ac:spMkLst>
            <pc:docMk/>
            <pc:sldMk cId="3082379333" sldId="256"/>
            <ac:spMk id="41" creationId="{E69ED305-7012-4B79-9B36-3C88F9D1D3D5}"/>
          </ac:spMkLst>
        </pc:spChg>
        <pc:spChg chg="add mod">
          <ac:chgData name="" userId="ed54c33f89007ecb" providerId="LiveId" clId="{00817188-F5A6-409C-BE2B-05A84505F5E2}" dt="2023-03-03T13:13:01.350" v="1485" actId="20577"/>
          <ac:spMkLst>
            <pc:docMk/>
            <pc:sldMk cId="3082379333" sldId="256"/>
            <ac:spMk id="42" creationId="{A5DB7EBA-0701-4A64-B308-56CEE61526D4}"/>
          </ac:spMkLst>
        </pc:spChg>
        <pc:picChg chg="add mod">
          <ac:chgData name="" userId="ed54c33f89007ecb" providerId="LiveId" clId="{00817188-F5A6-409C-BE2B-05A84505F5E2}" dt="2023-03-03T12:55:56.265" v="785" actId="1036"/>
          <ac:picMkLst>
            <pc:docMk/>
            <pc:sldMk cId="3082379333" sldId="256"/>
            <ac:picMk id="25" creationId="{525137E4-D738-4F6D-867A-A6B562CFF2E1}"/>
          </ac:picMkLst>
        </pc:picChg>
        <pc:picChg chg="add del mod">
          <ac:chgData name="" userId="ed54c33f89007ecb" providerId="LiveId" clId="{00817188-F5A6-409C-BE2B-05A84505F5E2}" dt="2023-03-03T12:54:34.370" v="764" actId="478"/>
          <ac:picMkLst>
            <pc:docMk/>
            <pc:sldMk cId="3082379333" sldId="256"/>
            <ac:picMk id="1026" creationId="{C5EDEBC6-940C-4CCB-989D-F28FAD541153}"/>
          </ac:picMkLst>
        </pc:picChg>
        <pc:picChg chg="add mod">
          <ac:chgData name="" userId="ed54c33f89007ecb" providerId="LiveId" clId="{00817188-F5A6-409C-BE2B-05A84505F5E2}" dt="2023-03-03T12:51:43.084" v="567" actId="1076"/>
          <ac:picMkLst>
            <pc:docMk/>
            <pc:sldMk cId="3082379333" sldId="256"/>
            <ac:picMk id="1028" creationId="{BCAA5D90-563A-47DB-8FEE-C267779BAF3B}"/>
          </ac:picMkLst>
        </pc:picChg>
        <pc:picChg chg="add mod">
          <ac:chgData name="" userId="ed54c33f89007ecb" providerId="LiveId" clId="{00817188-F5A6-409C-BE2B-05A84505F5E2}" dt="2023-03-03T12:45:45.172" v="234" actId="1076"/>
          <ac:picMkLst>
            <pc:docMk/>
            <pc:sldMk cId="3082379333" sldId="256"/>
            <ac:picMk id="1030" creationId="{6F350B14-101E-4FFB-B31F-DB78A8E301DA}"/>
          </ac:picMkLst>
        </pc:picChg>
        <pc:picChg chg="add mod">
          <ac:chgData name="" userId="ed54c33f89007ecb" providerId="LiveId" clId="{00817188-F5A6-409C-BE2B-05A84505F5E2}" dt="2023-03-03T12:59:46.145" v="856" actId="1076"/>
          <ac:picMkLst>
            <pc:docMk/>
            <pc:sldMk cId="3082379333" sldId="256"/>
            <ac:picMk id="1032" creationId="{0DDD1577-1831-475A-AA25-39080DF24F5E}"/>
          </ac:picMkLst>
        </pc:picChg>
        <pc:picChg chg="add mod">
          <ac:chgData name="" userId="ed54c33f89007ecb" providerId="LiveId" clId="{00817188-F5A6-409C-BE2B-05A84505F5E2}" dt="2023-03-03T13:03:43.013" v="1028" actId="14100"/>
          <ac:picMkLst>
            <pc:docMk/>
            <pc:sldMk cId="3082379333" sldId="256"/>
            <ac:picMk id="1034" creationId="{F24255B6-337C-47BA-8EE3-17F0969C760E}"/>
          </ac:picMkLst>
        </pc:picChg>
        <pc:picChg chg="add mod modCrop">
          <ac:chgData name="" userId="ed54c33f89007ecb" providerId="LiveId" clId="{00817188-F5A6-409C-BE2B-05A84505F5E2}" dt="2023-03-03T13:11:35.872" v="1399" actId="14100"/>
          <ac:picMkLst>
            <pc:docMk/>
            <pc:sldMk cId="3082379333" sldId="256"/>
            <ac:picMk id="1036" creationId="{318DDBEC-81CE-44F4-A450-C43D8565D23B}"/>
          </ac:picMkLst>
        </pc:picChg>
        <pc:picChg chg="add mod">
          <ac:chgData name="" userId="ed54c33f89007ecb" providerId="LiveId" clId="{00817188-F5A6-409C-BE2B-05A84505F5E2}" dt="2023-03-03T13:11:44.638" v="1401" actId="1076"/>
          <ac:picMkLst>
            <pc:docMk/>
            <pc:sldMk cId="3082379333" sldId="256"/>
            <ac:picMk id="1038" creationId="{37220D7C-B803-4508-BAE1-714ACA8AE2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5BA00-CE5A-45F7-81F0-A0E943510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B2A37-C671-4A63-9848-54057B029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DC3C4-3F8B-48E8-AD26-EEBD6C07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31504-8A10-409F-9803-F454CE3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27133-B206-4F3C-9227-1EFDFB3B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F65D0-22BF-41D7-9BCD-42662BFE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82B415-9FB2-447C-9944-FE8920B2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BCB2D-F478-4047-A633-AFDB358F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DBD9E-E4FD-475C-BDF8-4955841D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1865A-46A6-4BA0-8346-C666C641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9388D3-F26A-4F24-8D34-E10FD528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4507D-647C-40CC-8D1A-1A86BC22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B9DC3-449C-480C-AEC2-02784D6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9BAAB-11B7-4378-86E1-F6FA0547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B4F1C-E20F-4FEB-9F5A-0BF9C530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C2AE9-EFEA-4066-A385-083EDDF8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CCDD2-2302-4EFB-837F-7213F2A9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ABCE6-15F6-427F-9C37-68BDA9AB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A4CC7-6620-4CF1-8F27-93C0656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3C49B9-87F6-4E26-9941-229916EF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FE895-7F96-4332-8B23-E405C4C5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D995F-AC8F-4C94-9C9B-4B2362C1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F5815-7B18-404D-A337-2804CF1E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E0C3A-F511-499C-8D5E-C303444A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DBB2E0-9F43-4CB0-8B08-90F9399A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7E6C-2F1E-4E7A-8D3E-404B9C4C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AA592-6CCF-4264-9DCB-CBD74C383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0556E1-65AD-4DAD-AE2C-6D466195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40527D-021D-4E52-B052-F0B4AAC9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649DF3-3474-43FD-9838-79FCDBD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697428-A1E1-4C9A-8C47-57F7578A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7EA4-39A3-4F4C-857E-89ADA3BE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58C7D-2A50-45AB-BF80-76FC9E47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DCC0D1-BA36-4F48-A5D7-5148A601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3216C6-AC80-46DB-B595-307790A00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FCD907-201E-49AA-92D8-F8E5212D3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B4D686-6CBA-4642-B501-C57C031E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F33F38-9148-468C-9B46-18141C10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FD92FC-45B4-4908-9202-9E819CAA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FE418-008D-4E14-8DD3-FE4566E0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76D218-CB74-425B-B7B3-FD462D7D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E08938-08EB-4626-923D-80616F93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EEE0DF-634C-4742-A5B4-A154722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580BB0-F1E7-416B-84D5-47649D82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772DAD-4D53-43AF-8525-3B943E4B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8AE0AF-CB7A-4CC2-B2F6-4CDE2BD6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F6018-D2B6-491D-9634-831DB4A0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CE025-6D5C-4E39-8B0A-6F8B255D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869053-6A21-446F-A6EF-2A21DBCB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13532-AD4B-46C9-9A7C-C142517F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45BA9-DC46-44B6-9FA5-CA70AE69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BD1A4C-3058-4C13-8504-9BCCB21E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985B-AEE8-4065-9F9E-88A3383B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D353B6-8DFF-46BA-BCA6-D20F7809C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D9BA8-BBFC-4667-A39F-867722D7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117665-BD8F-42F7-9782-D7CB0BFF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84B8A8-49DC-4D7C-856A-0CF53EDA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1DFEF9-7C29-4D89-8172-38DFA04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2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F31910-3093-4156-A5C6-418BFDDF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084BF0-9092-4C3A-857B-6C9A9CB8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7F6C4B-0AB5-4107-9333-C013590D6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CE7B-C6D5-4D6E-8AB6-7218E501EB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7709B-F798-4DC4-A17E-036E31012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D4263-A524-4D3F-AABC-4363ABA0C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7B1E-4CD2-4622-AAA7-DFF65B9B54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E8D32A32-7CAA-40DF-A8A5-84C19AAD92D1}"/>
              </a:ext>
            </a:extLst>
          </p:cNvPr>
          <p:cNvSpPr/>
          <p:nvPr/>
        </p:nvSpPr>
        <p:spPr>
          <a:xfrm>
            <a:off x="10157926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66F861B-DF8D-4A66-A312-E6CDA68D67DB}"/>
              </a:ext>
            </a:extLst>
          </p:cNvPr>
          <p:cNvSpPr/>
          <p:nvPr/>
        </p:nvSpPr>
        <p:spPr>
          <a:xfrm>
            <a:off x="8232713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8EB8AC3-5BC3-4CE8-A542-7AAFD6574F34}"/>
              </a:ext>
            </a:extLst>
          </p:cNvPr>
          <p:cNvSpPr/>
          <p:nvPr/>
        </p:nvSpPr>
        <p:spPr>
          <a:xfrm>
            <a:off x="6260843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344FF74-BB6E-4ABE-850B-21BF0E4ECBDC}"/>
              </a:ext>
            </a:extLst>
          </p:cNvPr>
          <p:cNvSpPr/>
          <p:nvPr/>
        </p:nvSpPr>
        <p:spPr>
          <a:xfrm>
            <a:off x="4288972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94713ED-13CE-4C9D-AA2B-E611F83B1705}"/>
              </a:ext>
            </a:extLst>
          </p:cNvPr>
          <p:cNvSpPr/>
          <p:nvPr/>
        </p:nvSpPr>
        <p:spPr>
          <a:xfrm>
            <a:off x="2317103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208BE06-2E62-483D-A369-EA51EF032DDA}"/>
              </a:ext>
            </a:extLst>
          </p:cNvPr>
          <p:cNvSpPr/>
          <p:nvPr/>
        </p:nvSpPr>
        <p:spPr>
          <a:xfrm>
            <a:off x="345233" y="5738327"/>
            <a:ext cx="168884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</a:t>
            </a:r>
            <a:r>
              <a:rPr lang="pt-BR" dirty="0" err="1"/>
              <a:t>Source</a:t>
            </a:r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06AA69-5197-4273-B156-534E4ABD2203}"/>
              </a:ext>
            </a:extLst>
          </p:cNvPr>
          <p:cNvSpPr/>
          <p:nvPr/>
        </p:nvSpPr>
        <p:spPr>
          <a:xfrm>
            <a:off x="2317103" y="5738327"/>
            <a:ext cx="168884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Collect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7DD05D8-4881-444D-B778-6204EB530AE4}"/>
              </a:ext>
            </a:extLst>
          </p:cNvPr>
          <p:cNvSpPr/>
          <p:nvPr/>
        </p:nvSpPr>
        <p:spPr>
          <a:xfrm>
            <a:off x="4288973" y="5738327"/>
            <a:ext cx="168884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Process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E95532-D25E-42CA-ADDD-1511F2EDFA49}"/>
              </a:ext>
            </a:extLst>
          </p:cNvPr>
          <p:cNvSpPr/>
          <p:nvPr/>
        </p:nvSpPr>
        <p:spPr>
          <a:xfrm>
            <a:off x="6260843" y="5738327"/>
            <a:ext cx="168884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Store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3AB85F-D5E9-4EF5-9061-BAAB412F2D95}"/>
              </a:ext>
            </a:extLst>
          </p:cNvPr>
          <p:cNvSpPr/>
          <p:nvPr/>
        </p:nvSpPr>
        <p:spPr>
          <a:xfrm>
            <a:off x="8232713" y="5738327"/>
            <a:ext cx="1688841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Activate</a:t>
            </a:r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D9E1D5-3B4E-4A9E-8DBE-D886D935DEF1}"/>
              </a:ext>
            </a:extLst>
          </p:cNvPr>
          <p:cNvSpPr/>
          <p:nvPr/>
        </p:nvSpPr>
        <p:spPr>
          <a:xfrm>
            <a:off x="10204583" y="5738327"/>
            <a:ext cx="1688841" cy="531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</a:t>
            </a:r>
            <a:r>
              <a:rPr lang="pt-BR" dirty="0" err="1"/>
              <a:t>Destinations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B0E857-A6CE-41F8-A0DA-EDFF7CC50678}"/>
              </a:ext>
            </a:extLst>
          </p:cNvPr>
          <p:cNvSpPr/>
          <p:nvPr/>
        </p:nvSpPr>
        <p:spPr>
          <a:xfrm>
            <a:off x="345233" y="475862"/>
            <a:ext cx="1688841" cy="5001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1AB58B-97F7-4445-837C-D071F19C7AB9}"/>
              </a:ext>
            </a:extLst>
          </p:cNvPr>
          <p:cNvSpPr txBox="1"/>
          <p:nvPr/>
        </p:nvSpPr>
        <p:spPr>
          <a:xfrm>
            <a:off x="942630" y="56916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API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27262D-CFB9-49A3-B29F-0B377C81F09E}"/>
              </a:ext>
            </a:extLst>
          </p:cNvPr>
          <p:cNvSpPr txBox="1"/>
          <p:nvPr/>
        </p:nvSpPr>
        <p:spPr>
          <a:xfrm>
            <a:off x="597247" y="987101"/>
            <a:ext cx="122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{</a:t>
            </a:r>
            <a:r>
              <a:rPr lang="pt-BR" b="1" dirty="0" err="1"/>
              <a:t>json</a:t>
            </a:r>
            <a:r>
              <a:rPr lang="pt-BR" b="1" dirty="0"/>
              <a:t> data}</a:t>
            </a:r>
            <a:endParaRPr lang="en-US" b="1" dirty="0"/>
          </a:p>
        </p:txBody>
      </p:sp>
      <p:pic>
        <p:nvPicPr>
          <p:cNvPr id="1028" name="Picture 4" descr="Real-time streaming predictions using Google's Cloud Dataflow and Cloud  Machine Learning | Datatonic : Datatonic">
            <a:extLst>
              <a:ext uri="{FF2B5EF4-FFF2-40B4-BE49-F238E27FC236}">
                <a16:creationId xmlns:a16="http://schemas.microsoft.com/office/drawing/2014/main" id="{BCAA5D90-563A-47DB-8FEE-C267779B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22" y="697343"/>
            <a:ext cx="548173" cy="5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4A3F3C-7E02-4236-8702-40891C1AF892}"/>
              </a:ext>
            </a:extLst>
          </p:cNvPr>
          <p:cNvSpPr txBox="1"/>
          <p:nvPr/>
        </p:nvSpPr>
        <p:spPr>
          <a:xfrm>
            <a:off x="2491378" y="1226975"/>
            <a:ext cx="130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Dataflow</a:t>
            </a:r>
            <a:endParaRPr lang="en-US" sz="1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B04D104-D988-431B-84A0-47A8CE6C4119}"/>
              </a:ext>
            </a:extLst>
          </p:cNvPr>
          <p:cNvSpPr txBox="1"/>
          <p:nvPr/>
        </p:nvSpPr>
        <p:spPr>
          <a:xfrm>
            <a:off x="6485574" y="1213687"/>
            <a:ext cx="1239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Bigtable</a:t>
            </a:r>
            <a:endParaRPr lang="en-US" sz="1400" dirty="0"/>
          </a:p>
        </p:txBody>
      </p:sp>
      <p:pic>
        <p:nvPicPr>
          <p:cNvPr id="1030" name="Picture 6" descr="Cloud BigTable - Revision #4 - Database of Databases">
            <a:extLst>
              <a:ext uri="{FF2B5EF4-FFF2-40B4-BE49-F238E27FC236}">
                <a16:creationId xmlns:a16="http://schemas.microsoft.com/office/drawing/2014/main" id="{6F350B14-101E-4FFB-B31F-DB78A8E3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26" y="684056"/>
            <a:ext cx="534274" cy="4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D5B037-4A4C-40B4-96EC-21E190C632FA}"/>
              </a:ext>
            </a:extLst>
          </p:cNvPr>
          <p:cNvSpPr txBox="1"/>
          <p:nvPr/>
        </p:nvSpPr>
        <p:spPr>
          <a:xfrm>
            <a:off x="2317102" y="1563262"/>
            <a:ext cx="1670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Conecta à API e extrai a informação conforme cronograma de execução</a:t>
            </a:r>
          </a:p>
        </p:txBody>
      </p:sp>
      <p:pic>
        <p:nvPicPr>
          <p:cNvPr id="25" name="Picture 4" descr="Real-time streaming predictions using Google's Cloud Dataflow and Cloud  Machine Learning | Datatonic : Datatonic">
            <a:extLst>
              <a:ext uri="{FF2B5EF4-FFF2-40B4-BE49-F238E27FC236}">
                <a16:creationId xmlns:a16="http://schemas.microsoft.com/office/drawing/2014/main" id="{525137E4-D738-4F6D-867A-A6B562CF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14" y="697343"/>
            <a:ext cx="548173" cy="50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E184181-1D3B-488A-BF97-0DE93DD5E016}"/>
              </a:ext>
            </a:extLst>
          </p:cNvPr>
          <p:cNvSpPr txBox="1"/>
          <p:nvPr/>
        </p:nvSpPr>
        <p:spPr>
          <a:xfrm>
            <a:off x="4463270" y="1226975"/>
            <a:ext cx="130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Dataflow</a:t>
            </a:r>
            <a:endParaRPr lang="en-US" sz="1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D6B216F-1262-4CE1-885B-36111095CBD7}"/>
              </a:ext>
            </a:extLst>
          </p:cNvPr>
          <p:cNvSpPr/>
          <p:nvPr/>
        </p:nvSpPr>
        <p:spPr>
          <a:xfrm>
            <a:off x="4271024" y="1563262"/>
            <a:ext cx="16888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Recebe os dados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 err="1"/>
              <a:t>Conecta</a:t>
            </a:r>
            <a:r>
              <a:rPr lang="en-US" sz="1100" dirty="0"/>
              <a:t> </a:t>
            </a:r>
            <a:r>
              <a:rPr lang="en-US" sz="1100" dirty="0" err="1"/>
              <a:t>ao</a:t>
            </a:r>
            <a:r>
              <a:rPr lang="en-US" sz="1100" dirty="0"/>
              <a:t> Cloud Bigtable para </a:t>
            </a:r>
            <a:r>
              <a:rPr lang="en-US" sz="1100" dirty="0" err="1"/>
              <a:t>armazenar</a:t>
            </a:r>
            <a:r>
              <a:rPr lang="en-US" sz="1100" dirty="0"/>
              <a:t> a </a:t>
            </a:r>
            <a:r>
              <a:rPr lang="en-US" sz="1100" dirty="0" err="1"/>
              <a:t>transacao</a:t>
            </a:r>
            <a:endParaRPr lang="pt-BR" sz="11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77974FF-4EB8-4EF1-9F30-BAC5751E318D}"/>
              </a:ext>
            </a:extLst>
          </p:cNvPr>
          <p:cNvSpPr/>
          <p:nvPr/>
        </p:nvSpPr>
        <p:spPr>
          <a:xfrm>
            <a:off x="6270898" y="1572641"/>
            <a:ext cx="168884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Mantém o </a:t>
            </a:r>
            <a:r>
              <a:rPr lang="pt-BR" sz="1100" dirty="0" err="1"/>
              <a:t>dataset</a:t>
            </a:r>
            <a:r>
              <a:rPr lang="pt-BR" sz="1100" dirty="0"/>
              <a:t> e modelo de tabelas </a:t>
            </a:r>
          </a:p>
          <a:p>
            <a:endParaRPr lang="pt-BR" sz="1100" dirty="0"/>
          </a:p>
          <a:p>
            <a:r>
              <a:rPr lang="pt-BR" sz="1100" dirty="0"/>
              <a:t>Alta capacidade de escalonamento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578E6E-43A7-44A3-801B-6D52EE47BB8A}"/>
              </a:ext>
            </a:extLst>
          </p:cNvPr>
          <p:cNvSpPr txBox="1"/>
          <p:nvPr/>
        </p:nvSpPr>
        <p:spPr>
          <a:xfrm>
            <a:off x="8380132" y="1226975"/>
            <a:ext cx="13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BigQuery</a:t>
            </a:r>
            <a:endParaRPr lang="en-US" sz="1400" dirty="0"/>
          </a:p>
        </p:txBody>
      </p:sp>
      <p:pic>
        <p:nvPicPr>
          <p:cNvPr id="1032" name="Picture 8" descr="BigQuery | Data Warehouses">
            <a:extLst>
              <a:ext uri="{FF2B5EF4-FFF2-40B4-BE49-F238E27FC236}">
                <a16:creationId xmlns:a16="http://schemas.microsoft.com/office/drawing/2014/main" id="{0DDD1577-1831-475A-AA25-39080DF2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29" y="619282"/>
            <a:ext cx="568573" cy="56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>
            <a:extLst>
              <a:ext uri="{FF2B5EF4-FFF2-40B4-BE49-F238E27FC236}">
                <a16:creationId xmlns:a16="http://schemas.microsoft.com/office/drawing/2014/main" id="{A05817F5-1C90-461E-85CD-4E39642E7F3D}"/>
              </a:ext>
            </a:extLst>
          </p:cNvPr>
          <p:cNvSpPr/>
          <p:nvPr/>
        </p:nvSpPr>
        <p:spPr>
          <a:xfrm>
            <a:off x="8232713" y="1587326"/>
            <a:ext cx="168884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Transformação dos dados</a:t>
            </a:r>
          </a:p>
          <a:p>
            <a:endParaRPr lang="pt-BR" sz="1100" dirty="0"/>
          </a:p>
          <a:p>
            <a:r>
              <a:rPr lang="pt-BR" sz="1100" dirty="0"/>
              <a:t>Análise de dados</a:t>
            </a:r>
          </a:p>
        </p:txBody>
      </p:sp>
      <p:pic>
        <p:nvPicPr>
          <p:cNvPr id="1034" name="Picture 10" descr="Looker Studio: Business Insights Visualizations | Google Cloud">
            <a:extLst>
              <a:ext uri="{FF2B5EF4-FFF2-40B4-BE49-F238E27FC236}">
                <a16:creationId xmlns:a16="http://schemas.microsoft.com/office/drawing/2014/main" id="{F24255B6-337C-47BA-8EE3-17F0969C7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877" y="658198"/>
            <a:ext cx="283029" cy="4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A21934C0-6417-4600-9398-6477B966FF53}"/>
              </a:ext>
            </a:extLst>
          </p:cNvPr>
          <p:cNvSpPr txBox="1"/>
          <p:nvPr/>
        </p:nvSpPr>
        <p:spPr>
          <a:xfrm>
            <a:off x="10620466" y="731743"/>
            <a:ext cx="1320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Looker</a:t>
            </a:r>
            <a:r>
              <a:rPr lang="pt-BR" sz="1400" dirty="0"/>
              <a:t> Studio</a:t>
            </a:r>
            <a:endParaRPr lang="en-US" sz="14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5D39787-9204-4958-B765-A07E1AACCE04}"/>
              </a:ext>
            </a:extLst>
          </p:cNvPr>
          <p:cNvSpPr/>
          <p:nvPr/>
        </p:nvSpPr>
        <p:spPr>
          <a:xfrm>
            <a:off x="10204583" y="1204771"/>
            <a:ext cx="16888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Gerar relatórios</a:t>
            </a:r>
          </a:p>
          <a:p>
            <a:endParaRPr lang="pt-BR" sz="1100" dirty="0"/>
          </a:p>
          <a:p>
            <a:r>
              <a:rPr lang="pt-BR" sz="1100" dirty="0"/>
              <a:t>Gerar indicadores</a:t>
            </a:r>
          </a:p>
          <a:p>
            <a:endParaRPr lang="pt-BR" sz="1100" dirty="0"/>
          </a:p>
          <a:p>
            <a:r>
              <a:rPr lang="pt-BR" sz="1100" dirty="0"/>
              <a:t>Monitoramento de indicadores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E447F06-7029-456B-B35B-6C36273318D3}"/>
              </a:ext>
            </a:extLst>
          </p:cNvPr>
          <p:cNvSpPr txBox="1"/>
          <p:nvPr/>
        </p:nvSpPr>
        <p:spPr>
          <a:xfrm>
            <a:off x="8324800" y="3090684"/>
            <a:ext cx="1504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DataFusion</a:t>
            </a:r>
            <a:endParaRPr lang="en-US" sz="1400" dirty="0"/>
          </a:p>
        </p:txBody>
      </p:sp>
      <p:pic>
        <p:nvPicPr>
          <p:cNvPr id="1036" name="Picture 12" descr="Kondado: Alternativa de ETL para o Google Data Fusion">
            <a:extLst>
              <a:ext uri="{FF2B5EF4-FFF2-40B4-BE49-F238E27FC236}">
                <a16:creationId xmlns:a16="http://schemas.microsoft.com/office/drawing/2014/main" id="{318DDBEC-81CE-44F4-A450-C43D8565D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0" t="9137" r="16424" b="7239"/>
          <a:stretch/>
        </p:blipFill>
        <p:spPr bwMode="auto">
          <a:xfrm>
            <a:off x="8788451" y="2548370"/>
            <a:ext cx="502752" cy="53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>
            <a:extLst>
              <a:ext uri="{FF2B5EF4-FFF2-40B4-BE49-F238E27FC236}">
                <a16:creationId xmlns:a16="http://schemas.microsoft.com/office/drawing/2014/main" id="{AA369CBA-FBAC-4F40-A561-819953ACACC2}"/>
              </a:ext>
            </a:extLst>
          </p:cNvPr>
          <p:cNvSpPr/>
          <p:nvPr/>
        </p:nvSpPr>
        <p:spPr>
          <a:xfrm>
            <a:off x="8256041" y="3399569"/>
            <a:ext cx="16888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Pipeline de ETL sem código</a:t>
            </a:r>
          </a:p>
          <a:p>
            <a:endParaRPr lang="pt-BR" sz="1100" dirty="0"/>
          </a:p>
          <a:p>
            <a:r>
              <a:rPr lang="pt-BR" sz="1100" dirty="0"/>
              <a:t>Transformações </a:t>
            </a:r>
            <a:r>
              <a:rPr lang="pt-BR" sz="1100" dirty="0" err="1"/>
              <a:t>pré</a:t>
            </a:r>
            <a:r>
              <a:rPr lang="pt-BR" sz="1100" dirty="0"/>
              <a:t> criadas</a:t>
            </a:r>
          </a:p>
          <a:p>
            <a:endParaRPr lang="pt-BR" sz="1100" dirty="0"/>
          </a:p>
          <a:p>
            <a:r>
              <a:rPr lang="pt-BR" sz="1100" dirty="0"/>
              <a:t>Organizar dados</a:t>
            </a:r>
          </a:p>
          <a:p>
            <a:endParaRPr lang="pt-BR" sz="1100" dirty="0"/>
          </a:p>
          <a:p>
            <a:r>
              <a:rPr lang="pt-BR" sz="1100" dirty="0"/>
              <a:t>Transformar dados</a:t>
            </a:r>
          </a:p>
          <a:p>
            <a:endParaRPr lang="pt-BR" sz="1100" dirty="0"/>
          </a:p>
          <a:p>
            <a:r>
              <a:rPr lang="pt-BR" sz="1100" dirty="0"/>
              <a:t>Transferir dados para armazenamento</a:t>
            </a:r>
          </a:p>
        </p:txBody>
      </p:sp>
      <p:pic>
        <p:nvPicPr>
          <p:cNvPr id="1038" name="Picture 14" descr="Google Cloud Dataproc · GitHub">
            <a:extLst>
              <a:ext uri="{FF2B5EF4-FFF2-40B4-BE49-F238E27FC236}">
                <a16:creationId xmlns:a16="http://schemas.microsoft.com/office/drawing/2014/main" id="{37220D7C-B803-4508-BAE1-714ACA8A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14" y="2696797"/>
            <a:ext cx="578248" cy="57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E69ED305-7012-4B79-9B36-3C88F9D1D3D5}"/>
              </a:ext>
            </a:extLst>
          </p:cNvPr>
          <p:cNvSpPr txBox="1"/>
          <p:nvPr/>
        </p:nvSpPr>
        <p:spPr>
          <a:xfrm>
            <a:off x="4456410" y="3315972"/>
            <a:ext cx="1311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Cloud </a:t>
            </a:r>
            <a:r>
              <a:rPr lang="pt-BR" sz="1400" dirty="0" err="1"/>
              <a:t>Dataproc</a:t>
            </a:r>
            <a:endParaRPr lang="en-US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A5DB7EBA-0701-4A64-B308-56CEE61526D4}"/>
              </a:ext>
            </a:extLst>
          </p:cNvPr>
          <p:cNvSpPr/>
          <p:nvPr/>
        </p:nvSpPr>
        <p:spPr>
          <a:xfrm>
            <a:off x="4311318" y="3664926"/>
            <a:ext cx="1688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/>
              <a:t>Processamento em </a:t>
            </a:r>
            <a:r>
              <a:rPr lang="pt-BR" sz="1100" dirty="0" err="1"/>
              <a:t>Spark</a:t>
            </a:r>
            <a:r>
              <a:rPr lang="pt-BR" sz="1100" dirty="0"/>
              <a:t>, </a:t>
            </a:r>
            <a:r>
              <a:rPr lang="pt-BR" sz="1100" dirty="0" err="1"/>
              <a:t>Hadoop</a:t>
            </a:r>
            <a:r>
              <a:rPr lang="pt-BR" sz="1100" dirty="0"/>
              <a:t>, outros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Data Science jobs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082379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</dc:creator>
  <cp:lastModifiedBy>Mariana</cp:lastModifiedBy>
  <cp:revision>4</cp:revision>
  <dcterms:created xsi:type="dcterms:W3CDTF">2023-03-03T12:33:56Z</dcterms:created>
  <dcterms:modified xsi:type="dcterms:W3CDTF">2023-03-03T13:13:55Z</dcterms:modified>
</cp:coreProperties>
</file>