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933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892FB-4442-57ED-1653-C25B5E7F7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F87A4-511E-F7B9-56C6-BB26CDC8B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42671-0D92-7883-4388-E92A50EBF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B11C-A299-440B-9B59-A45F283C3C0E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6532C-53DD-E964-AEE3-E455ABFA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73335-A314-D922-128C-49AE3FA6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AFE6-7AA7-49AA-A0E5-0FFDF102A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461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E586-61F9-1977-1D72-B16BD8E2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280882-04BC-10BA-DD62-49F13AF5D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451C5-596E-43C1-E7B6-4116D3582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B11C-A299-440B-9B59-A45F283C3C0E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C56EE-251E-CF59-79F0-94000D191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1391E-72ED-9011-EC5E-749215FA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AFE6-7AA7-49AA-A0E5-0FFDF102A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40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E9DCFF-CA84-68B4-D887-623935BA80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0B87B-EB6C-61E6-14C6-1233C0C92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497C4-8BB1-B20D-7B11-45A6015FF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B11C-A299-440B-9B59-A45F283C3C0E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39A78-A183-AE8D-8733-6C7CFBB62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6DCC4-0979-92D2-2D56-7411C2147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AFE6-7AA7-49AA-A0E5-0FFDF102A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90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45BD-FDC1-5D42-5BE9-179C93585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3DC7A-2514-4657-C5F9-C43B9F161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EFF58-AF04-44D1-8D46-A2DDF8581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B11C-A299-440B-9B59-A45F283C3C0E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4BAE2-CF49-2D5F-0F30-2D22BE446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A84CD-A580-FE8C-CC20-9E65558B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AFE6-7AA7-49AA-A0E5-0FFDF102A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89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79501-0C77-33A8-8ECF-DCA37902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DB008-CB59-3376-1CC5-C69CAFE6D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B7C76-B80B-C70D-4C69-2036F301E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B11C-A299-440B-9B59-A45F283C3C0E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57E50-9D90-B988-242F-B34AA3567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A5ACB-D82D-2B1D-50EE-129629C1E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AFE6-7AA7-49AA-A0E5-0FFDF102A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08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B3673-0DD7-4139-6004-345EAE13E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72FDF-3581-8966-13E8-95D2E4BFB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3E852-D4C9-7482-572D-CBDB159F8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4C51D-64A3-2F3F-CB1D-6E75101D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B11C-A299-440B-9B59-A45F283C3C0E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4D291-1AB8-06E2-7D27-664E0D2D8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E9ABA-2968-3816-78BC-D448ED39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AFE6-7AA7-49AA-A0E5-0FFDF102A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27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6591-7D89-B135-A967-39A9BB99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DC8C2-500A-37F0-4B17-1C7A795EB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C5EE5-AC7F-1B84-D3AB-4B53D9A54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1AA45B-6C34-2D84-F889-2C1C8B1766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DB8CD4-ECB6-E132-5CE4-CD962DE1B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BF2FCA-7D71-7FE4-CA5D-D753BF30E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B11C-A299-440B-9B59-A45F283C3C0E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F3D7BC-41B2-B846-61B9-678D82E4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F0DAF3-6143-78EB-1EE9-E3CD7615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AFE6-7AA7-49AA-A0E5-0FFDF102A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914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1BA76-60DB-649D-68DC-C9D90C43F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03082-1831-D0B2-C86A-1B5C71E19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B11C-A299-440B-9B59-A45F283C3C0E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324FD1-83AC-925D-6D0A-AA5ADA3D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7141B-01DE-D728-3965-91DA4A32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AFE6-7AA7-49AA-A0E5-0FFDF102A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89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A23E58-EAC5-EBDA-2373-ACE14075E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B11C-A299-440B-9B59-A45F283C3C0E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27BDAD-A72D-4641-809E-B3D62E94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A56F2-195C-70D0-ACC9-557C68D4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AFE6-7AA7-49AA-A0E5-0FFDF102A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26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E59EC-EF1A-CAB6-CC82-3864491D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50A3D-1B37-6A8F-2CC6-C7986FD4D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46AC3-2A63-CB33-0768-C0D8DC0DA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88F3D-5F84-A5CF-E6EF-BB478665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B11C-A299-440B-9B59-A45F283C3C0E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39200-2835-7F8C-5DC8-99435F32F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C519D-C2CB-5D80-0E1A-B8811FF11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AFE6-7AA7-49AA-A0E5-0FFDF102A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114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2A3CF-9F7E-E505-6544-4C92CDD12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F59A1-C6A8-7A54-6209-5F3CAD14B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56D02-C6BD-8699-1B9E-497A10D3E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C2C2B-2CA4-65DD-30D6-64BB15999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9B11C-A299-440B-9B59-A45F283C3C0E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D253A-E865-BDD4-DC77-AAFEA541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578B4-68F3-2F33-49BE-851DD32CB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AFE6-7AA7-49AA-A0E5-0FFDF102A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35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F2E17-5FEC-3605-404E-6EF13542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14BDD-5E67-D00A-254F-6F2E4B944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AD6FB-43BE-922C-231E-0EEF0A25B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D9B11C-A299-440B-9B59-A45F283C3C0E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CA000-C94D-3390-90A7-C4002CCC9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D52F3-C902-A71C-D9B1-6C681EB0F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C3AFE6-7AA7-49AA-A0E5-0FFDF102A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68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3E767-A65F-9D76-9FC8-7590AFF4D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9869"/>
          </a:xfrm>
        </p:spPr>
        <p:txBody>
          <a:bodyPr/>
          <a:lstStyle/>
          <a:p>
            <a:r>
              <a:rPr lang="en-GB" dirty="0"/>
              <a:t>Hands-on NLP Project</a:t>
            </a:r>
            <a:br>
              <a:rPr lang="en-GB" dirty="0"/>
            </a:br>
            <a:r>
              <a:rPr lang="en-GB" dirty="0"/>
              <a:t>Emotion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22019-9F0F-BD7D-0C56-E0C70C56A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2232"/>
            <a:ext cx="9144000" cy="128556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Md. Naim Hassan </a:t>
            </a:r>
            <a:r>
              <a:rPr lang="en-GB" dirty="0" err="1"/>
              <a:t>Saykat</a:t>
            </a:r>
            <a:endParaRPr lang="en-GB" dirty="0"/>
          </a:p>
          <a:p>
            <a:r>
              <a:rPr lang="en-GB" dirty="0"/>
              <a:t> </a:t>
            </a:r>
            <a:r>
              <a:rPr lang="en-GB" dirty="0" err="1"/>
              <a:t>Aloïs</a:t>
            </a:r>
            <a:r>
              <a:rPr lang="en-GB" dirty="0"/>
              <a:t> Vincent</a:t>
            </a:r>
          </a:p>
          <a:p>
            <a:r>
              <a:rPr lang="en-GB" dirty="0"/>
              <a:t>Marija Brkic</a:t>
            </a:r>
          </a:p>
        </p:txBody>
      </p:sp>
      <p:pic>
        <p:nvPicPr>
          <p:cNvPr id="5" name="Picture 4" descr="A purple background with white text&#10;&#10;Description automatically generated">
            <a:extLst>
              <a:ext uri="{FF2B5EF4-FFF2-40B4-BE49-F238E27FC236}">
                <a16:creationId xmlns:a16="http://schemas.microsoft.com/office/drawing/2014/main" id="{7E96E9E3-3934-40E9-4942-AE2BE2BF6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37574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5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urple background with white text&#10;&#10;Description automatically generated">
            <a:extLst>
              <a:ext uri="{FF2B5EF4-FFF2-40B4-BE49-F238E27FC236}">
                <a16:creationId xmlns:a16="http://schemas.microsoft.com/office/drawing/2014/main" id="{0A49EA7D-A16E-7D4C-2856-8C0ECE86A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37574" cy="1600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28A503-429C-F6CE-DB24-A29B83F28BB5}"/>
              </a:ext>
            </a:extLst>
          </p:cNvPr>
          <p:cNvSpPr txBox="1"/>
          <p:nvPr/>
        </p:nvSpPr>
        <p:spPr>
          <a:xfrm>
            <a:off x="4012441" y="484495"/>
            <a:ext cx="3181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Convolutional 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Error analysis</a:t>
            </a:r>
          </a:p>
        </p:txBody>
      </p:sp>
      <p:pic>
        <p:nvPicPr>
          <p:cNvPr id="6" name="Picture 5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3033A26C-DC62-1D76-2822-2B7CA57F6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11" y="1851683"/>
            <a:ext cx="10451910" cy="419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6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urple background with white text&#10;&#10;Description automatically generated">
            <a:extLst>
              <a:ext uri="{FF2B5EF4-FFF2-40B4-BE49-F238E27FC236}">
                <a16:creationId xmlns:a16="http://schemas.microsoft.com/office/drawing/2014/main" id="{300C7099-74E5-4A27-AFE6-B638467D6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37574" cy="1600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1A96D1-6C9A-077B-CBC3-793C34ED5048}"/>
              </a:ext>
            </a:extLst>
          </p:cNvPr>
          <p:cNvSpPr txBox="1"/>
          <p:nvPr/>
        </p:nvSpPr>
        <p:spPr>
          <a:xfrm>
            <a:off x="4135272" y="566382"/>
            <a:ext cx="2143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Results Comparison</a:t>
            </a:r>
          </a:p>
        </p:txBody>
      </p:sp>
      <p:pic>
        <p:nvPicPr>
          <p:cNvPr id="5" name="Picture 4" descr="A table with text on it&#10;&#10;AI-generated content may be incorrect.">
            <a:extLst>
              <a:ext uri="{FF2B5EF4-FFF2-40B4-BE49-F238E27FC236}">
                <a16:creationId xmlns:a16="http://schemas.microsoft.com/office/drawing/2014/main" id="{D5FF4A90-E272-B96E-7F87-E1D589673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338" y="1795358"/>
            <a:ext cx="9776555" cy="403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5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7517BE-14AC-903B-FE11-6EBA1CBB6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8054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Thank you for attention!</a:t>
            </a:r>
          </a:p>
        </p:txBody>
      </p:sp>
      <p:pic>
        <p:nvPicPr>
          <p:cNvPr id="6" name="Picture 5" descr="A purple background with white text&#10;&#10;Description automatically generated">
            <a:extLst>
              <a:ext uri="{FF2B5EF4-FFF2-40B4-BE49-F238E27FC236}">
                <a16:creationId xmlns:a16="http://schemas.microsoft.com/office/drawing/2014/main" id="{8C79BA48-BDE6-E108-8B41-49AFDAFD6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37574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3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D5071-5438-F880-CDFF-B2BF5E469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1371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Dataset from tweets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Labeled</a:t>
            </a:r>
            <a:r>
              <a:rPr lang="en-GB" dirty="0"/>
              <a:t> based on hashtags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sadness, joy, love, anger, fear, surprise</a:t>
            </a:r>
          </a:p>
          <a:p>
            <a:endParaRPr lang="en-GB" dirty="0"/>
          </a:p>
        </p:txBody>
      </p:sp>
      <p:pic>
        <p:nvPicPr>
          <p:cNvPr id="5" name="Picture 4" descr="A purple background with white text&#10;&#10;Description automatically generated">
            <a:extLst>
              <a:ext uri="{FF2B5EF4-FFF2-40B4-BE49-F238E27FC236}">
                <a16:creationId xmlns:a16="http://schemas.microsoft.com/office/drawing/2014/main" id="{186CC715-3F0E-3218-EDE2-3C47BFCE6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37574" cy="1600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D3E6B4-B04B-C85A-34D5-CB54A93C4D9D}"/>
              </a:ext>
            </a:extLst>
          </p:cNvPr>
          <p:cNvSpPr txBox="1"/>
          <p:nvPr/>
        </p:nvSpPr>
        <p:spPr>
          <a:xfrm>
            <a:off x="3877290" y="204827"/>
            <a:ext cx="663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Dataset: CARER (</a:t>
            </a:r>
            <a:r>
              <a:rPr lang="en-GB" b="1" dirty="0" err="1"/>
              <a:t>dair</a:t>
            </a:r>
            <a:r>
              <a:rPr lang="en-GB" b="1" dirty="0"/>
              <a:t>-ai/emotion)</a:t>
            </a:r>
          </a:p>
          <a:p>
            <a:endParaRPr lang="en-GB" dirty="0"/>
          </a:p>
        </p:txBody>
      </p:sp>
      <p:pic>
        <p:nvPicPr>
          <p:cNvPr id="9" name="Content Placeholder 8" descr="A table with hashtags and numbers&#10;&#10;AI-generated content may be incorrect.">
            <a:extLst>
              <a:ext uri="{FF2B5EF4-FFF2-40B4-BE49-F238E27FC236}">
                <a16:creationId xmlns:a16="http://schemas.microsoft.com/office/drawing/2014/main" id="{3347DB5E-E9A2-3C9D-D157-9FB7B0187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532" y="856474"/>
            <a:ext cx="6155246" cy="3997289"/>
          </a:xfrm>
        </p:spPr>
      </p:pic>
    </p:spTree>
    <p:extLst>
      <p:ext uri="{BB962C8B-B14F-4D97-AF65-F5344CB8AC3E}">
        <p14:creationId xmlns:p14="http://schemas.microsoft.com/office/powerpoint/2010/main" val="232593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urple background with white text&#10;&#10;Description automatically generated">
            <a:extLst>
              <a:ext uri="{FF2B5EF4-FFF2-40B4-BE49-F238E27FC236}">
                <a16:creationId xmlns:a16="http://schemas.microsoft.com/office/drawing/2014/main" id="{B1A307E0-F15A-216F-0963-32CE22064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37574" cy="1600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43803D-CAC7-3851-EF30-A599EB6408EF}"/>
              </a:ext>
            </a:extLst>
          </p:cNvPr>
          <p:cNvSpPr txBox="1"/>
          <p:nvPr/>
        </p:nvSpPr>
        <p:spPr>
          <a:xfrm>
            <a:off x="3986127" y="430768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Benchmark Models</a:t>
            </a:r>
          </a:p>
        </p:txBody>
      </p:sp>
      <p:pic>
        <p:nvPicPr>
          <p:cNvPr id="10" name="Picture 9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11A95498-5EEF-9EC9-752E-0C2F4A106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732" y="918656"/>
            <a:ext cx="7200953" cy="2400318"/>
          </a:xfrm>
          <a:prstGeom prst="rect">
            <a:avLst/>
          </a:prstGeom>
        </p:spPr>
      </p:pic>
      <p:pic>
        <p:nvPicPr>
          <p:cNvPr id="12" name="Picture 11" descr="A table with text and numbers&#10;&#10;AI-generated content may be incorrect.">
            <a:extLst>
              <a:ext uri="{FF2B5EF4-FFF2-40B4-BE49-F238E27FC236}">
                <a16:creationId xmlns:a16="http://schemas.microsoft.com/office/drawing/2014/main" id="{1DD4F1DD-BB8C-18A5-E470-CB1D8E257A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52" y="1943089"/>
            <a:ext cx="3571901" cy="1485911"/>
          </a:xfrm>
          <a:prstGeom prst="rect">
            <a:avLst/>
          </a:prstGeom>
        </p:spPr>
      </p:pic>
      <p:pic>
        <p:nvPicPr>
          <p:cNvPr id="14" name="Picture 13" descr="A close-up of a text&#10;&#10;AI-generated content may be incorrect.">
            <a:extLst>
              <a:ext uri="{FF2B5EF4-FFF2-40B4-BE49-F238E27FC236}">
                <a16:creationId xmlns:a16="http://schemas.microsoft.com/office/drawing/2014/main" id="{A0084119-B458-0B4C-0B3F-89507BD5E8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44" y="3771889"/>
            <a:ext cx="11061511" cy="189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2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urple background with white text&#10;&#10;Description automatically generated">
            <a:extLst>
              <a:ext uri="{FF2B5EF4-FFF2-40B4-BE49-F238E27FC236}">
                <a16:creationId xmlns:a16="http://schemas.microsoft.com/office/drawing/2014/main" id="{CDDB42FF-65C4-CDB3-3CAE-A67349A8F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37574" cy="1600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95D739-F274-CB8D-28C6-B86E64777D2D}"/>
              </a:ext>
            </a:extLst>
          </p:cNvPr>
          <p:cNvSpPr txBox="1"/>
          <p:nvPr/>
        </p:nvSpPr>
        <p:spPr>
          <a:xfrm>
            <a:off x="3927522" y="430768"/>
            <a:ext cx="53921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Data </a:t>
            </a:r>
            <a:r>
              <a:rPr lang="en-GB" b="1" dirty="0" err="1"/>
              <a:t>analyzing</a:t>
            </a:r>
            <a:r>
              <a:rPr lang="en-GB" b="1" dirty="0"/>
              <a:t>, preprocessing and feature 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Unbalanced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416809 tweets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5" name="Picture 4" descr="A graph of emotions and feelings&#10;&#10;AI-generated content may be incorrect.">
            <a:extLst>
              <a:ext uri="{FF2B5EF4-FFF2-40B4-BE49-F238E27FC236}">
                <a16:creationId xmlns:a16="http://schemas.microsoft.com/office/drawing/2014/main" id="{CB108F4C-CED9-0882-53B4-BF9CB9358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16" y="1968652"/>
            <a:ext cx="6177516" cy="3793050"/>
          </a:xfrm>
          <a:prstGeom prst="rect">
            <a:avLst/>
          </a:prstGeom>
        </p:spPr>
      </p:pic>
      <p:pic>
        <p:nvPicPr>
          <p:cNvPr id="7" name="Picture 6" descr="A screenshot of a phone&#10;&#10;AI-generated content may be incorrect.">
            <a:extLst>
              <a:ext uri="{FF2B5EF4-FFF2-40B4-BE49-F238E27FC236}">
                <a16:creationId xmlns:a16="http://schemas.microsoft.com/office/drawing/2014/main" id="{0F3A126F-5A89-8CA9-A190-7CE7FE73E2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221" y="2443114"/>
            <a:ext cx="5597239" cy="284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27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urple background with white text&#10;&#10;Description automatically generated">
            <a:extLst>
              <a:ext uri="{FF2B5EF4-FFF2-40B4-BE49-F238E27FC236}">
                <a16:creationId xmlns:a16="http://schemas.microsoft.com/office/drawing/2014/main" id="{65C47B52-7481-47AA-3751-BFCB5CF30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37574" cy="1600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EE7E33-FFF2-EAE3-4A28-53F89B6AC97B}"/>
              </a:ext>
            </a:extLst>
          </p:cNvPr>
          <p:cNvSpPr txBox="1"/>
          <p:nvPr/>
        </p:nvSpPr>
        <p:spPr>
          <a:xfrm>
            <a:off x="3937000" y="476934"/>
            <a:ext cx="5205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Data </a:t>
            </a:r>
            <a:r>
              <a:rPr lang="en-GB" b="1" dirty="0" err="1"/>
              <a:t>analyzing</a:t>
            </a:r>
            <a:r>
              <a:rPr lang="en-GB" b="1" dirty="0"/>
              <a:t>, preprocessing and feature extraction</a:t>
            </a:r>
          </a:p>
          <a:p>
            <a:endParaRPr lang="en-GB" dirty="0"/>
          </a:p>
        </p:txBody>
      </p:sp>
      <p:pic>
        <p:nvPicPr>
          <p:cNvPr id="5" name="Picture 4" descr="A chart of different emotions&#10;&#10;AI-generated content may be incorrect.">
            <a:extLst>
              <a:ext uri="{FF2B5EF4-FFF2-40B4-BE49-F238E27FC236}">
                <a16:creationId xmlns:a16="http://schemas.microsoft.com/office/drawing/2014/main" id="{C45B33A8-AAF7-664F-7F76-4C99A4A50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312" y="2652715"/>
            <a:ext cx="4080485" cy="2397473"/>
          </a:xfrm>
          <a:prstGeom prst="rect">
            <a:avLst/>
          </a:prstGeom>
        </p:spPr>
      </p:pic>
      <p:pic>
        <p:nvPicPr>
          <p:cNvPr id="7" name="Picture 6" descr="A graph showing different emotions&#10;&#10;AI-generated content may be incorrect.">
            <a:extLst>
              <a:ext uri="{FF2B5EF4-FFF2-40B4-BE49-F238E27FC236}">
                <a16:creationId xmlns:a16="http://schemas.microsoft.com/office/drawing/2014/main" id="{339D215E-CB1A-92DC-329A-3AB29A45A8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540" y="2620218"/>
            <a:ext cx="4148919" cy="2429970"/>
          </a:xfrm>
          <a:prstGeom prst="rect">
            <a:avLst/>
          </a:prstGeom>
        </p:spPr>
      </p:pic>
      <p:pic>
        <p:nvPicPr>
          <p:cNvPr id="9" name="Picture 8" descr="A graph of a bar graph&#10;&#10;AI-generated content may be incorrect.">
            <a:extLst>
              <a:ext uri="{FF2B5EF4-FFF2-40B4-BE49-F238E27FC236}">
                <a16:creationId xmlns:a16="http://schemas.microsoft.com/office/drawing/2014/main" id="{E7B80F7C-F5D2-5109-B1DB-7630BC0D3D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0127"/>
            <a:ext cx="4098690" cy="239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84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urple background with white text&#10;&#10;Description automatically generated">
            <a:extLst>
              <a:ext uri="{FF2B5EF4-FFF2-40B4-BE49-F238E27FC236}">
                <a16:creationId xmlns:a16="http://schemas.microsoft.com/office/drawing/2014/main" id="{9B9E5609-7B0F-DCC6-F8DB-051C2A8BE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37574" cy="1600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0EC00B-24CF-D785-1C6C-77656DC40D01}"/>
              </a:ext>
            </a:extLst>
          </p:cNvPr>
          <p:cNvSpPr txBox="1"/>
          <p:nvPr/>
        </p:nvSpPr>
        <p:spPr>
          <a:xfrm>
            <a:off x="3875964" y="476934"/>
            <a:ext cx="5205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Data </a:t>
            </a:r>
            <a:r>
              <a:rPr lang="en-GB" b="1" dirty="0" err="1"/>
              <a:t>analyzing</a:t>
            </a:r>
            <a:r>
              <a:rPr lang="en-GB" b="1" dirty="0"/>
              <a:t>, preprocessing and feature 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Tokenizing</a:t>
            </a:r>
          </a:p>
          <a:p>
            <a:endParaRPr lang="en-GB" dirty="0"/>
          </a:p>
        </p:txBody>
      </p:sp>
      <p:pic>
        <p:nvPicPr>
          <p:cNvPr id="5" name="Picture 4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41F89E84-B9DC-E220-456E-DB392A494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86" y="1862920"/>
            <a:ext cx="3154933" cy="4394580"/>
          </a:xfrm>
          <a:prstGeom prst="rect">
            <a:avLst/>
          </a:prstGeom>
        </p:spPr>
      </p:pic>
      <p:pic>
        <p:nvPicPr>
          <p:cNvPr id="7" name="Picture 6" descr="A graph showing different emotions&#10;&#10;AI-generated content may be incorrect.">
            <a:extLst>
              <a:ext uri="{FF2B5EF4-FFF2-40B4-BE49-F238E27FC236}">
                <a16:creationId xmlns:a16="http://schemas.microsoft.com/office/drawing/2014/main" id="{695138A2-280E-8E27-0DB4-C91CEB4FFD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364" y="3810147"/>
            <a:ext cx="4563250" cy="2677517"/>
          </a:xfrm>
          <a:prstGeom prst="rect">
            <a:avLst/>
          </a:prstGeom>
        </p:spPr>
      </p:pic>
      <p:pic>
        <p:nvPicPr>
          <p:cNvPr id="9" name="Picture 8" descr="A diagram of different emotions&#10;&#10;AI-generated content may be incorrect.">
            <a:extLst>
              <a:ext uri="{FF2B5EF4-FFF2-40B4-BE49-F238E27FC236}">
                <a16:creationId xmlns:a16="http://schemas.microsoft.com/office/drawing/2014/main" id="{40660ED2-4F94-6463-6020-17D18DA0FD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012" y="1120485"/>
            <a:ext cx="4468782" cy="256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192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urple background with white text&#10;&#10;Description automatically generated">
            <a:extLst>
              <a:ext uri="{FF2B5EF4-FFF2-40B4-BE49-F238E27FC236}">
                <a16:creationId xmlns:a16="http://schemas.microsoft.com/office/drawing/2014/main" id="{0985A9C3-12AC-2123-2E79-B68541B5B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37574" cy="1600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4DB0CF-651A-A56F-8ADC-EB9AABDF6A9C}"/>
              </a:ext>
            </a:extLst>
          </p:cNvPr>
          <p:cNvSpPr txBox="1"/>
          <p:nvPr/>
        </p:nvSpPr>
        <p:spPr>
          <a:xfrm>
            <a:off x="4292221" y="573206"/>
            <a:ext cx="2906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Vectorizing and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TF-IDF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PCA</a:t>
            </a:r>
          </a:p>
        </p:txBody>
      </p:sp>
      <p:pic>
        <p:nvPicPr>
          <p:cNvPr id="5" name="Picture 4" descr="A diagram of a cluster of colored dots&#10;&#10;AI-generated content may be incorrect.">
            <a:extLst>
              <a:ext uri="{FF2B5EF4-FFF2-40B4-BE49-F238E27FC236}">
                <a16:creationId xmlns:a16="http://schemas.microsoft.com/office/drawing/2014/main" id="{7C348729-8C37-410D-65E4-B4BD890C50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731" y="1956238"/>
            <a:ext cx="5563171" cy="3501245"/>
          </a:xfrm>
          <a:prstGeom prst="rect">
            <a:avLst/>
          </a:prstGeom>
        </p:spPr>
      </p:pic>
      <p:pic>
        <p:nvPicPr>
          <p:cNvPr id="7" name="Picture 6" descr="A diagram of a diagram showing a number of colored dots&#10;&#10;AI-generated content may be incorrect.">
            <a:extLst>
              <a:ext uri="{FF2B5EF4-FFF2-40B4-BE49-F238E27FC236}">
                <a16:creationId xmlns:a16="http://schemas.microsoft.com/office/drawing/2014/main" id="{90369F81-FA1D-A1A4-CA6B-CD90D37F3C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1" y="1957859"/>
            <a:ext cx="5988489" cy="350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39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urple background with white text&#10;&#10;Description automatically generated">
            <a:extLst>
              <a:ext uri="{FF2B5EF4-FFF2-40B4-BE49-F238E27FC236}">
                <a16:creationId xmlns:a16="http://schemas.microsoft.com/office/drawing/2014/main" id="{35CE31B9-C5DD-3E35-7A6F-02D8E7FBD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37574" cy="1600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F0A3D8-4557-3536-7A8D-4460AA1D41A7}"/>
              </a:ext>
            </a:extLst>
          </p:cNvPr>
          <p:cNvSpPr txBox="1"/>
          <p:nvPr/>
        </p:nvSpPr>
        <p:spPr>
          <a:xfrm>
            <a:off x="4633415" y="573206"/>
            <a:ext cx="39837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Model training and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Imbalanced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80% training set, 20% test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80% training set, 20% validation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5" name="Picture 4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5B324400-CFB2-7433-200F-340744203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31" y="1923406"/>
            <a:ext cx="5677692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10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urple background with white text&#10;&#10;Description automatically generated">
            <a:extLst>
              <a:ext uri="{FF2B5EF4-FFF2-40B4-BE49-F238E27FC236}">
                <a16:creationId xmlns:a16="http://schemas.microsoft.com/office/drawing/2014/main" id="{7589F454-40D5-F759-F61B-3CB064A8F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37574" cy="1600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BDDB1C-EACE-6E02-5F82-D8E85AD7B4D3}"/>
              </a:ext>
            </a:extLst>
          </p:cNvPr>
          <p:cNvSpPr txBox="1"/>
          <p:nvPr/>
        </p:nvSpPr>
        <p:spPr>
          <a:xfrm>
            <a:off x="4094328" y="552734"/>
            <a:ext cx="670606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Convolutional 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4 convolutional layers, 3 max-pool layers, fully-connected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ReLU</a:t>
            </a:r>
            <a:r>
              <a:rPr lang="en-GB" dirty="0"/>
              <a:t>, </a:t>
            </a:r>
            <a:r>
              <a:rPr lang="en-GB" dirty="0" err="1"/>
              <a:t>Softmax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Dropout, </a:t>
            </a:r>
            <a:r>
              <a:rPr lang="en-GB" dirty="0" err="1"/>
              <a:t>EarlyStopping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Sparse Categorical </a:t>
            </a:r>
            <a:r>
              <a:rPr lang="en-GB" dirty="0" err="1"/>
              <a:t>Crossentropy</a:t>
            </a:r>
            <a:r>
              <a:rPr lang="en-GB" dirty="0"/>
              <a:t>, Adam optimizer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50 epochs, 32 batch-size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0EB104E4-F8AE-93AC-FF8B-EC3D6367D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369" y="2250655"/>
            <a:ext cx="6098737" cy="4483850"/>
          </a:xfrm>
          <a:prstGeom prst="rect">
            <a:avLst/>
          </a:prstGeom>
        </p:spPr>
      </p:pic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80354EE8-584D-F437-65E6-4C6B607947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8758"/>
            <a:ext cx="4712693" cy="223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23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141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Hands-on NLP Project Emotion Recognition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Marija Brkic</dc:creator>
  <cp:lastModifiedBy>Marija Brkic</cp:lastModifiedBy>
  <cp:revision>6</cp:revision>
  <dcterms:created xsi:type="dcterms:W3CDTF">2025-01-30T21:42:55Z</dcterms:created>
  <dcterms:modified xsi:type="dcterms:W3CDTF">2025-02-13T02:54:08Z</dcterms:modified>
</cp:coreProperties>
</file>