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9"/>
    <p:restoredTop sz="94691"/>
  </p:normalViewPr>
  <p:slideViewPr>
    <p:cSldViewPr snapToGrid="0">
      <p:cViewPr varScale="1">
        <p:scale>
          <a:sx n="138" d="100"/>
          <a:sy n="138" d="100"/>
        </p:scale>
        <p:origin x="192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0T22:10:11.1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80C8-91BE-9D48-6419-1AFDBBBEA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649A8-6F49-82BB-4D7D-B97A978DD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EE201-06DA-E30C-196B-49C275A0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31F2-6115-6342-930B-F105F89E6611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3C83F-00B6-7047-68BA-A83634B19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27C2D-3ACC-38F8-FAA7-53C8D049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E5D3-4A57-024D-BF46-BA702FD6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664C-3F4B-540F-0B11-A4FB1900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4DD6D-33F9-A7F7-3D3F-FBC88153D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7A5DC-05F1-09C5-00E9-C79B359D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31F2-6115-6342-930B-F105F89E6611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AA7BD-94F1-FD5F-0DA5-ACC14AC9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4B1D6-9AA8-ED57-5C05-A9261B09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E5D3-4A57-024D-BF46-BA702FD6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2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C3B183-77BA-4F02-34E7-0EBB61AC8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C2F65-A3C8-98C5-BC6A-7B334DD8B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F6AEA-9CB5-3F69-BFC9-45AFA81C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31F2-6115-6342-930B-F105F89E6611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F1A93-A0A2-E8D2-7C1F-14A7D8C1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3B823-9F1F-C61A-0DC8-113EE857E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E5D3-4A57-024D-BF46-BA702FD6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2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DF87-2C3A-679E-E1B3-CB47EA92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0486E-CAB3-2016-99AA-FF44C8EEF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E1CF5-EF0A-9BCA-E727-709177A61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31F2-6115-6342-930B-F105F89E6611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573E1-6FA0-2D04-444B-1B48C175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321C1-7D6F-A284-7D3C-ABE1FD78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E5D3-4A57-024D-BF46-BA702FD6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7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1231-5FA6-17EE-F916-C52D8B6E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6366D-22DD-D693-CFB9-C785807D9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0BF35-70FB-F950-21BD-12557D104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31F2-6115-6342-930B-F105F89E6611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232C-B9BF-AB4A-86C1-68089B77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DBE9C-BD78-504F-2F94-135714A6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E5D3-4A57-024D-BF46-BA702FD6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3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B5A3F-4938-C971-29CF-B79A949F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68C3-CF7F-8048-F70D-625797B52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7E60D-0A51-55FA-54AB-D24B2FBB7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67C80-A950-130C-F402-A40478BEC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31F2-6115-6342-930B-F105F89E6611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F659C-C58A-831B-06DA-4693DB05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11492-F68A-FAFA-3C06-7FE151F7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E5D3-4A57-024D-BF46-BA702FD6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0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3FFE-95DF-6F10-235A-662F60AE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F7942-5FA9-C8D7-625B-CD1F13730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5D719-5F5C-09F8-D39D-FD02949B3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42DB8-B499-920E-7A36-4AD4077D0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D5D412-A8AB-40C1-F8A6-234ECEEEC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136436-D5BB-AE35-2D1D-F8E6536E8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31F2-6115-6342-930B-F105F89E6611}" type="datetimeFigureOut">
              <a:rPr lang="en-US" smtClean="0"/>
              <a:t>5/10/23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72C87-9871-A3AE-C6D5-DE168F0BC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9D8ED-B63B-E052-2D42-9CAD2E02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E5D3-4A57-024D-BF46-BA702FD6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8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A65C-3367-0D6D-E20C-DAF3332B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31FB4A-1F65-A9C9-C8DF-A1A711A9E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31F2-6115-6342-930B-F105F89E6611}" type="datetimeFigureOut">
              <a:rPr lang="en-US" smtClean="0"/>
              <a:t>5/10/23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786DF-EE8E-4CD6-6DFE-16C9DA89D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BA358-0093-21AC-823A-854D853B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E5D3-4A57-024D-BF46-BA702FD6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6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D4053-9267-A580-765A-F015078A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31F2-6115-6342-930B-F105F89E6611}" type="datetimeFigureOut">
              <a:rPr lang="en-US" smtClean="0"/>
              <a:t>5/10/23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5A73B9-FB81-59AE-F097-62FD9983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B52FD-5F6E-97B6-EEFC-02E0484D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E5D3-4A57-024D-BF46-BA702FD6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1166-6D12-7678-723B-F04CB2676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A783B-2D0F-CB9D-EF2B-C33EE7107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36DC9-A6A8-2EEF-AEA0-C241B44A7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8B746-EF9E-50E7-737A-0CC416DC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31F2-6115-6342-930B-F105F89E6611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F654D-3622-82BD-7D0F-4D2E7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FF56A-9A19-C2A7-F3B9-A1268AFF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E5D3-4A57-024D-BF46-BA702FD6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76BF-9583-27E1-162E-3A8E549E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FBF3BD-9230-5D68-D46F-A93410A55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45BDD-5130-62EF-8F44-AD13457BE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1A8AA-344A-2168-3E63-B4E6795C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31F2-6115-6342-930B-F105F89E6611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457B9-0B25-F9F6-A595-9E466038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F1CF9-68E9-4D7F-1D74-9830BC2C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E5D3-4A57-024D-BF46-BA702FD6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8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666910-6408-E35D-4C14-8BC6BEE74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41774-691D-37D6-6ADA-DC4A9D442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EEE60-E516-57F4-936C-6F99313B9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331F2-6115-6342-930B-F105F89E6611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D39A4-73DF-BB2E-61DA-C312AFA9B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1ADB9-546B-DC46-2931-40209D906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1E5D3-4A57-024D-BF46-BA702FD6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8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C310-260C-4BBC-FFDE-C32713BA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9946" y="3147579"/>
            <a:ext cx="5955129" cy="698011"/>
          </a:xfrm>
        </p:spPr>
        <p:txBody>
          <a:bodyPr>
            <a:normAutofit/>
          </a:bodyPr>
          <a:lstStyle/>
          <a:p>
            <a:r>
              <a:rPr lang="en-US" sz="4000" dirty="0"/>
              <a:t>All plots and summaries</a:t>
            </a:r>
          </a:p>
        </p:txBody>
      </p:sp>
    </p:spTree>
    <p:extLst>
      <p:ext uri="{BB962C8B-B14F-4D97-AF65-F5344CB8AC3E}">
        <p14:creationId xmlns:p14="http://schemas.microsoft.com/office/powerpoint/2010/main" val="898679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C310-260C-4BBC-FFDE-C32713BA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20" y="261256"/>
            <a:ext cx="8438148" cy="698011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Area - normalized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FFF0D2A-2232-73DA-694C-8072E4F34693}"/>
              </a:ext>
            </a:extLst>
          </p:cNvPr>
          <p:cNvSpPr txBox="1">
            <a:spLocks/>
          </p:cNvSpPr>
          <p:nvPr/>
        </p:nvSpPr>
        <p:spPr>
          <a:xfrm>
            <a:off x="712013" y="5532582"/>
            <a:ext cx="4294096" cy="698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Normalized to 450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0149CBB-F703-37F3-0399-9F2B15DA2BA3}"/>
              </a:ext>
            </a:extLst>
          </p:cNvPr>
          <p:cNvSpPr txBox="1">
            <a:spLocks/>
          </p:cNvSpPr>
          <p:nvPr/>
        </p:nvSpPr>
        <p:spPr>
          <a:xfrm>
            <a:off x="7080485" y="5532582"/>
            <a:ext cx="4294096" cy="698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Normalized to 490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F2EDF-1E89-3993-A483-53681953B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7" y="896593"/>
            <a:ext cx="6181319" cy="463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9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C310-260C-4BBC-FFDE-C32713BA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9946" y="3147579"/>
            <a:ext cx="5955129" cy="698011"/>
          </a:xfrm>
        </p:spPr>
        <p:txBody>
          <a:bodyPr>
            <a:normAutofit/>
          </a:bodyPr>
          <a:lstStyle/>
          <a:p>
            <a:r>
              <a:rPr lang="en-US" sz="4000" dirty="0"/>
              <a:t>GERMAN PAPER DATA</a:t>
            </a:r>
          </a:p>
        </p:txBody>
      </p:sp>
    </p:spTree>
    <p:extLst>
      <p:ext uri="{BB962C8B-B14F-4D97-AF65-F5344CB8AC3E}">
        <p14:creationId xmlns:p14="http://schemas.microsoft.com/office/powerpoint/2010/main" val="574587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C310-260C-4BBC-FFDE-C32713BA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375" y="225354"/>
            <a:ext cx="2524851" cy="698011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Digitized</a:t>
            </a:r>
          </a:p>
        </p:txBody>
      </p:sp>
      <p:pic>
        <p:nvPicPr>
          <p:cNvPr id="4" name="Picture 3" descr="A picture containing text, line, diagram, parallel&#10;&#10;Description automatically generated">
            <a:extLst>
              <a:ext uri="{FF2B5EF4-FFF2-40B4-BE49-F238E27FC236}">
                <a16:creationId xmlns:a16="http://schemas.microsoft.com/office/drawing/2014/main" id="{52610252-8FA4-001C-7732-9E1B15DB7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94" y="923365"/>
            <a:ext cx="5285840" cy="42677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43BF415-5BD9-EDEE-03FC-68D25DFF32E7}"/>
                  </a:ext>
                </a:extLst>
              </p14:cNvPr>
              <p14:cNvContentPartPr/>
              <p14:nvPr/>
            </p14:nvContentPartPr>
            <p14:xfrm>
              <a:off x="10053013" y="3927907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43BF415-5BD9-EDEE-03FC-68D25DFF32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44373" y="391926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46EB812E-76C5-5994-873A-DA0F2EE620A3}"/>
              </a:ext>
            </a:extLst>
          </p:cNvPr>
          <p:cNvSpPr txBox="1">
            <a:spLocks/>
          </p:cNvSpPr>
          <p:nvPr/>
        </p:nvSpPr>
        <p:spPr>
          <a:xfrm>
            <a:off x="6323969" y="104579"/>
            <a:ext cx="2631105" cy="6980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Interpolated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E94A47-52CB-3318-8D12-6BAB1BBD52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6355" y="923365"/>
            <a:ext cx="5894327" cy="42677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353C99C-6FE9-FFEB-F857-699392B9B527}"/>
              </a:ext>
            </a:extLst>
          </p:cNvPr>
          <p:cNvSpPr/>
          <p:nvPr/>
        </p:nvSpPr>
        <p:spPr>
          <a:xfrm>
            <a:off x="9060873" y="1118440"/>
            <a:ext cx="513877" cy="3936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C255744-8944-34CF-5B54-6EA5C031063E}"/>
              </a:ext>
            </a:extLst>
          </p:cNvPr>
          <p:cNvSpPr txBox="1">
            <a:spLocks/>
          </p:cNvSpPr>
          <p:nvPr/>
        </p:nvSpPr>
        <p:spPr>
          <a:xfrm>
            <a:off x="8093591" y="5523486"/>
            <a:ext cx="2124154" cy="3504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Pressure of interest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0FDD6819-C4DB-7125-BC94-999891F73D81}"/>
              </a:ext>
            </a:extLst>
          </p:cNvPr>
          <p:cNvSpPr/>
          <p:nvPr/>
        </p:nvSpPr>
        <p:spPr>
          <a:xfrm rot="16838298">
            <a:off x="9086325" y="5222627"/>
            <a:ext cx="324270" cy="24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74C205F-4448-6270-2469-524AF0BD225E}"/>
              </a:ext>
            </a:extLst>
          </p:cNvPr>
          <p:cNvSpPr txBox="1">
            <a:spLocks/>
          </p:cNvSpPr>
          <p:nvPr/>
        </p:nvSpPr>
        <p:spPr>
          <a:xfrm>
            <a:off x="4632491" y="6178484"/>
            <a:ext cx="6922200" cy="3504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We obtain expected coverage at saturation for each temperature.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7158FDA6-64B7-CB00-9383-30CF94BD8189}"/>
              </a:ext>
            </a:extLst>
          </p:cNvPr>
          <p:cNvSpPr/>
          <p:nvPr/>
        </p:nvSpPr>
        <p:spPr>
          <a:xfrm rot="7578836">
            <a:off x="8797041" y="5901508"/>
            <a:ext cx="324270" cy="24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6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C310-260C-4BBC-FFDE-C32713BA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9946" y="3147579"/>
            <a:ext cx="5955129" cy="698011"/>
          </a:xfrm>
        </p:spPr>
        <p:txBody>
          <a:bodyPr>
            <a:normAutofit/>
          </a:bodyPr>
          <a:lstStyle/>
          <a:p>
            <a:r>
              <a:rPr lang="en-US" sz="4000" dirty="0"/>
              <a:t>OUR DATA</a:t>
            </a:r>
          </a:p>
        </p:txBody>
      </p:sp>
    </p:spTree>
    <p:extLst>
      <p:ext uri="{BB962C8B-B14F-4D97-AF65-F5344CB8AC3E}">
        <p14:creationId xmlns:p14="http://schemas.microsoft.com/office/powerpoint/2010/main" val="322961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C310-260C-4BBC-FFDE-C32713BA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20" y="261256"/>
            <a:ext cx="6739975" cy="698011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Frequency (time) – our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D09DCA-543A-84FC-0E1C-FAC19DA1B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77" y="959267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4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C310-260C-4BBC-FFDE-C32713BA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20" y="261256"/>
            <a:ext cx="8438148" cy="698011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Mathematical Area (time) – our data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73AEED6-DE13-28E0-B122-9E2C3B887E7C}"/>
              </a:ext>
            </a:extLst>
          </p:cNvPr>
          <p:cNvSpPr txBox="1">
            <a:spLocks/>
          </p:cNvSpPr>
          <p:nvPr/>
        </p:nvSpPr>
        <p:spPr>
          <a:xfrm>
            <a:off x="7051239" y="5411787"/>
            <a:ext cx="4779870" cy="33182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Smoothed with 5 moving average points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C4B083-340D-949D-673B-6862F5DFFC36}"/>
              </a:ext>
            </a:extLst>
          </p:cNvPr>
          <p:cNvSpPr txBox="1">
            <a:spLocks/>
          </p:cNvSpPr>
          <p:nvPr/>
        </p:nvSpPr>
        <p:spPr>
          <a:xfrm>
            <a:off x="1243151" y="5396810"/>
            <a:ext cx="4779870" cy="33182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As is - No smoothing.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42C7068-285A-D26C-9424-3DCD7A3E5913}"/>
              </a:ext>
            </a:extLst>
          </p:cNvPr>
          <p:cNvSpPr txBox="1">
            <a:spLocks/>
          </p:cNvSpPr>
          <p:nvPr/>
        </p:nvSpPr>
        <p:spPr>
          <a:xfrm>
            <a:off x="626822" y="5809614"/>
            <a:ext cx="11008430" cy="7108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Note:  I am not including the Absolute area since it is almost the same as the Mathematical.</a:t>
            </a:r>
          </a:p>
          <a:p>
            <a:pPr algn="l"/>
            <a:r>
              <a:rPr lang="en-US" sz="1800" dirty="0"/>
              <a:t>Note: This is not updated for 470, 475 and 480.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9D98E8-7A46-644F-68DD-EEE223899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627" y="1004185"/>
            <a:ext cx="5910482" cy="44328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95EB1E-86B4-B906-03FA-9D8F87C8A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82" y="1172928"/>
            <a:ext cx="5541939" cy="415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0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C310-260C-4BBC-FFDE-C32713BA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20" y="261256"/>
            <a:ext cx="8438148" cy="698011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Area - normalized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356B5A-B5AC-0525-CF85-6E3D4BD40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35" y="1140691"/>
            <a:ext cx="5757333" cy="431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9E5698-37D1-6033-227A-4C798FA4A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234" y="1140691"/>
            <a:ext cx="5855855" cy="439189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FFF0D2A-2232-73DA-694C-8072E4F34693}"/>
              </a:ext>
            </a:extLst>
          </p:cNvPr>
          <p:cNvSpPr txBox="1">
            <a:spLocks/>
          </p:cNvSpPr>
          <p:nvPr/>
        </p:nvSpPr>
        <p:spPr>
          <a:xfrm>
            <a:off x="712013" y="5532582"/>
            <a:ext cx="4294096" cy="698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Normalized to 450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0149CBB-F703-37F3-0399-9F2B15DA2BA3}"/>
              </a:ext>
            </a:extLst>
          </p:cNvPr>
          <p:cNvSpPr txBox="1">
            <a:spLocks/>
          </p:cNvSpPr>
          <p:nvPr/>
        </p:nvSpPr>
        <p:spPr>
          <a:xfrm>
            <a:off x="7080485" y="5532582"/>
            <a:ext cx="4294096" cy="698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Normalized to 490</a:t>
            </a:r>
          </a:p>
        </p:txBody>
      </p:sp>
    </p:spTree>
    <p:extLst>
      <p:ext uri="{BB962C8B-B14F-4D97-AF65-F5344CB8AC3E}">
        <p14:creationId xmlns:p14="http://schemas.microsoft.com/office/powerpoint/2010/main" val="1303950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C310-260C-4BBC-FFDE-C32713BA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20" y="261256"/>
            <a:ext cx="8438148" cy="698011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Area - normalized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FFF0D2A-2232-73DA-694C-8072E4F34693}"/>
              </a:ext>
            </a:extLst>
          </p:cNvPr>
          <p:cNvSpPr txBox="1">
            <a:spLocks/>
          </p:cNvSpPr>
          <p:nvPr/>
        </p:nvSpPr>
        <p:spPr>
          <a:xfrm>
            <a:off x="712013" y="5532582"/>
            <a:ext cx="4294096" cy="698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Normalized to 450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0149CBB-F703-37F3-0399-9F2B15DA2BA3}"/>
              </a:ext>
            </a:extLst>
          </p:cNvPr>
          <p:cNvSpPr txBox="1">
            <a:spLocks/>
          </p:cNvSpPr>
          <p:nvPr/>
        </p:nvSpPr>
        <p:spPr>
          <a:xfrm>
            <a:off x="7080485" y="5532582"/>
            <a:ext cx="4294096" cy="698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Normalized to 490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CC6AF-E3C6-F353-225D-58873BA3A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518" y="1025236"/>
            <a:ext cx="6112826" cy="45846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54C48F-06C7-F8E7-A1A6-F1FC22C05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6702"/>
            <a:ext cx="5825067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1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C310-260C-4BBC-FFDE-C32713BA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20" y="261256"/>
            <a:ext cx="8438148" cy="698011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Area - normalized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FFF0D2A-2232-73DA-694C-8072E4F34693}"/>
              </a:ext>
            </a:extLst>
          </p:cNvPr>
          <p:cNvSpPr txBox="1">
            <a:spLocks/>
          </p:cNvSpPr>
          <p:nvPr/>
        </p:nvSpPr>
        <p:spPr>
          <a:xfrm>
            <a:off x="712013" y="5532582"/>
            <a:ext cx="4294096" cy="698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Normalized to 450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0149CBB-F703-37F3-0399-9F2B15DA2BA3}"/>
              </a:ext>
            </a:extLst>
          </p:cNvPr>
          <p:cNvSpPr txBox="1">
            <a:spLocks/>
          </p:cNvSpPr>
          <p:nvPr/>
        </p:nvSpPr>
        <p:spPr>
          <a:xfrm>
            <a:off x="7080485" y="5532582"/>
            <a:ext cx="4294096" cy="698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Normalized to 490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96E7D-C9BD-6388-BB09-0EC5A8DCD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52" y="959267"/>
            <a:ext cx="5769648" cy="43272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629378-5A89-8F43-1462-EBF951C2D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59267"/>
            <a:ext cx="5769648" cy="432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4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C310-260C-4BBC-FFDE-C32713BA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20" y="261256"/>
            <a:ext cx="8438148" cy="698011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Area - normalized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FFF0D2A-2232-73DA-694C-8072E4F34693}"/>
              </a:ext>
            </a:extLst>
          </p:cNvPr>
          <p:cNvSpPr txBox="1">
            <a:spLocks/>
          </p:cNvSpPr>
          <p:nvPr/>
        </p:nvSpPr>
        <p:spPr>
          <a:xfrm>
            <a:off x="712013" y="5532582"/>
            <a:ext cx="4294096" cy="698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Normalized to 450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0149CBB-F703-37F3-0399-9F2B15DA2BA3}"/>
              </a:ext>
            </a:extLst>
          </p:cNvPr>
          <p:cNvSpPr txBox="1">
            <a:spLocks/>
          </p:cNvSpPr>
          <p:nvPr/>
        </p:nvSpPr>
        <p:spPr>
          <a:xfrm>
            <a:off x="7080485" y="5532582"/>
            <a:ext cx="4294096" cy="698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Normalized to 490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E7D70-3277-A78D-0345-8EFEE1500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03" y="959267"/>
            <a:ext cx="5888397" cy="44162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3AE76C-1F3D-0311-34F1-8C804825F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501" y="812800"/>
            <a:ext cx="6376608" cy="478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3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C310-260C-4BBC-FFDE-C32713BA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20" y="261256"/>
            <a:ext cx="8438148" cy="698011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Area - normalized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FFF0D2A-2232-73DA-694C-8072E4F34693}"/>
              </a:ext>
            </a:extLst>
          </p:cNvPr>
          <p:cNvSpPr txBox="1">
            <a:spLocks/>
          </p:cNvSpPr>
          <p:nvPr/>
        </p:nvSpPr>
        <p:spPr>
          <a:xfrm>
            <a:off x="712012" y="5532582"/>
            <a:ext cx="9152423" cy="698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Normalized to 450 new way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FECAB4-1DCA-560D-80CF-3E1E04768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64" y="1040656"/>
            <a:ext cx="6305647" cy="449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34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136</Words>
  <Application>Microsoft Macintosh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All plots and summaries</vt:lpstr>
      <vt:lpstr>OUR DATA</vt:lpstr>
      <vt:lpstr>Frequency (time) – our data</vt:lpstr>
      <vt:lpstr>Mathematical Area (time) – our data</vt:lpstr>
      <vt:lpstr>Area - normalized</vt:lpstr>
      <vt:lpstr>Area - normalized</vt:lpstr>
      <vt:lpstr>Area - normalized</vt:lpstr>
      <vt:lpstr>Area - normalized</vt:lpstr>
      <vt:lpstr>Area - normalized</vt:lpstr>
      <vt:lpstr>Area - normalized</vt:lpstr>
      <vt:lpstr>GERMAN PAPER DATA</vt:lpstr>
      <vt:lpstr>Digitized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plots and summaries</dc:title>
  <dc:creator>Marija Iloska</dc:creator>
  <cp:lastModifiedBy>Marija Iloska</cp:lastModifiedBy>
  <cp:revision>11</cp:revision>
  <dcterms:created xsi:type="dcterms:W3CDTF">2023-05-10T20:18:15Z</dcterms:created>
  <dcterms:modified xsi:type="dcterms:W3CDTF">2023-05-11T00:41:57Z</dcterms:modified>
</cp:coreProperties>
</file>