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6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07"/>
    <p:restoredTop sz="94700"/>
  </p:normalViewPr>
  <p:slideViewPr>
    <p:cSldViewPr snapToGrid="0">
      <p:cViewPr>
        <p:scale>
          <a:sx n="63" d="100"/>
          <a:sy n="63" d="100"/>
        </p:scale>
        <p:origin x="-64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634B4-B303-EA4B-BD05-DE9997EDCA7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9EA4-83BD-474E-8D2A-11A0C4C4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69EA4-83BD-474E-8D2A-11A0C4C409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6DFA-090D-E436-37A4-7EC79FB5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D9DE1-8A49-53E3-AE45-770DE9A08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883E-8055-84CD-A79F-31F5E571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2C0D-A07B-7293-A57B-6FA42D20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D552-D2E7-FB76-0958-D23DB86E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2DBD-DA0A-19B0-2DCD-2E590DDF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9B573-2774-D6A7-3FE9-6C6EE8199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0EB0-B74F-B280-51E9-0C4C3A45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D47C-F5B4-D79E-EC1F-A98F210C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AD30-1B90-C5AB-10F1-073E0BA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AF58E-6A4D-5BA9-3A95-0B5D1576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EA1B0-38D2-4532-67E2-9A5FD8C7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78A9-E063-EC34-F19B-A50417BA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56E9-0A5F-C464-9B2C-465008B3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886D-BB72-52EB-D8AE-8B72DCC3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0B36-794B-728A-FEF3-34B5A5D1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8F61-EB8F-DA77-CFF9-81EE4D41C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7134-8227-EA49-558C-AEA16B5B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D757-9AB2-20CD-E3D1-3294BEC5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BB07-39CE-885D-26E1-407C9677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BD92-34FD-2D06-4323-114C9DC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8D38F-2BD6-E9AA-E856-6DC76AFE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4B69-6512-9158-4AD6-B8A9E459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1F6B-2D26-2554-46B2-0F087292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2EE6-C96A-ECE9-0288-AA382B2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644F-63E8-6DE3-2FF2-FB58F3A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8149-3AD0-DED9-0A58-DB9C0EEDD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9D9B-9A85-CFC7-A475-1898437A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A138A-489D-E905-D48C-BC02D504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1ECD-757F-F3CA-7CBF-6A62BC5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0CBFE-E6B6-5DE8-8335-227D59F7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7ADC-B73F-4377-143C-CA30B41D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7892-F54F-1FD0-E39C-7F338C52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161E-4F27-9F92-6FA6-1D9E8229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E96C1-7BC2-512E-5CF0-001D6E0B4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A8690-5D17-E151-CFEA-8115B6C6A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CE0E9-A979-86CF-4A6D-5132C28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43322-8510-6574-B26B-284DCC5A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35D91-1580-0A23-024F-B004AA46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D6CB-45EC-2F11-26A7-86F51B5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D9437-E024-0398-764F-16E83E40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0E0B-224F-9D6B-435F-3A9CE07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8A14-8597-C259-5F83-4DA4BA56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1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21E79-D9B6-409B-4ED6-F2AD755E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3EA5B-51BF-EE6D-2C87-B0D2968C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0A69-5926-7B92-5E17-6489C791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F5F3-71E1-8F42-DAB2-D80B953C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31220-4535-3C6F-8059-EDA1B3FA8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96746-4562-C514-9983-3640BDDF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05FE9-5C18-F337-7507-8C33BE52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AB819-3ED3-DBB8-57C1-175E91C9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395A8-ADEB-E2E2-3071-14CF65FF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12A7-4F22-7F33-EB69-CB85C8A9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E3581-BAA3-87D8-FEF7-415500196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DBC36-4F68-2661-BD75-39AA31E22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9658C-A21A-0964-44A3-773A41A3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9532-B970-E4A6-A7BF-9AA1A12D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4024-41A4-83B5-62C7-D9684BB5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85BFE-7870-ECB4-0E95-44BC4E48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6D3B5-5E88-4277-054C-F229E0C8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4B46-B33B-AC36-1B14-BEC2C7CE1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E18C9-B994-584F-8E0D-95EEC7C584A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E7E4-B3B9-A129-877C-15C25E2C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94A8-E905-51D5-63CB-DD0B04FB5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E12B-BC34-274F-9457-CB340A63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9F949-A4A8-0F1B-AED1-D4C14519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930221"/>
            <a:ext cx="5559802" cy="45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C79C8F-B4DC-245B-C220-99F09F1F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1750"/>
            <a:ext cx="5403850" cy="4423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BFA9F-A32A-77BB-D871-7A6DC46B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" y="1352186"/>
            <a:ext cx="5342243" cy="43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3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CCF13AC6-9A12-9DF7-C84D-222829D8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7" name="Picture 6" descr="A graph showing the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7082102-09B6-9DC0-3B4F-1F6D57DA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4625"/>
            <a:ext cx="5291667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02DC9C1-5F79-00D7-B633-D7CAFF6A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66900"/>
            <a:ext cx="5376333" cy="4032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B79A3-415F-9BA6-FF81-88FE6CC6C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8475"/>
            <a:ext cx="5638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the time and time&#10;&#10;Description automatically generated with medium confidence">
            <a:extLst>
              <a:ext uri="{FF2B5EF4-FFF2-40B4-BE49-F238E27FC236}">
                <a16:creationId xmlns:a16="http://schemas.microsoft.com/office/drawing/2014/main" id="{1755BCCE-B7BD-D27A-AD91-64522E74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22177"/>
            <a:ext cx="5294716" cy="36136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showing the number of numbers and th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94E521A-7D2F-6115-8160-D43541D3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3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C3932A-A8FA-A4D8-3C11-17E9ABBE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5182"/>
            <a:ext cx="5294716" cy="396763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14C7112-C2A2-7D5F-3DD3-EDAA8B97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5183"/>
            <a:ext cx="5294715" cy="39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1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number of data&#10;&#10;Description automatically generated">
            <a:extLst>
              <a:ext uri="{FF2B5EF4-FFF2-40B4-BE49-F238E27FC236}">
                <a16:creationId xmlns:a16="http://schemas.microsoft.com/office/drawing/2014/main" id="{C50B86CC-DD53-A791-70AA-DD1D576D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a graph with red dots&#10;&#10;Description automatically generated with medium confidence">
            <a:extLst>
              <a:ext uri="{FF2B5EF4-FFF2-40B4-BE49-F238E27FC236}">
                <a16:creationId xmlns:a16="http://schemas.microsoft.com/office/drawing/2014/main" id="{0BFA2F7B-0101-CC5C-0F43-B0661674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6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C27B52A-67E6-1572-7C0B-CB1B9BEB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4" name="Picture 3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F08A4EA-B7DD-AFDA-6C1E-4A58A817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44625"/>
            <a:ext cx="5291667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80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Macintosh PowerPoint</Application>
  <PresentationFormat>Widescreen</PresentationFormat>
  <Paragraphs>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1</cp:revision>
  <dcterms:created xsi:type="dcterms:W3CDTF">2023-09-12T00:47:37Z</dcterms:created>
  <dcterms:modified xsi:type="dcterms:W3CDTF">2023-09-12T01:02:06Z</dcterms:modified>
</cp:coreProperties>
</file>