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74" r:id="rId4"/>
    <p:sldId id="258" r:id="rId5"/>
    <p:sldId id="280" r:id="rId6"/>
    <p:sldId id="268" r:id="rId7"/>
    <p:sldId id="281" r:id="rId8"/>
    <p:sldId id="273" r:id="rId9"/>
    <p:sldId id="275" r:id="rId10"/>
    <p:sldId id="271" r:id="rId11"/>
    <p:sldId id="272" r:id="rId12"/>
    <p:sldId id="269" r:id="rId13"/>
    <p:sldId id="282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6"/>
    <p:restoredTop sz="94691"/>
  </p:normalViewPr>
  <p:slideViewPr>
    <p:cSldViewPr snapToGrid="0">
      <p:cViewPr varScale="1">
        <p:scale>
          <a:sx n="185" d="100"/>
          <a:sy n="185" d="100"/>
        </p:scale>
        <p:origin x="2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08.9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3517 24575,'0'-17'0,"0"-6"0,1-13 0,2-11 0,4-9 0,3-5 0,10-15 0,-7 28 0,10-20 0,-8 21 0,3-10 0,1 2 0,-2 10 0,1 3 0,-1 4 0,0 3 0,6-5 0,-9 19 0,12-13 0,-6 14 0,13-8 0,10-5 0,3 1 0,4 1 0,-7 4 0,-9 7 0,-1 5 0,-2 5 0,10 0 0,8-1 0,-2 0 0,-10 2 0,-13 3 0,-8 3 0,1 0 0,8-2 0,9-3 0,7-2 0,2-1 0,-4 2 0,-5 1 0,-3 1 0,1 1 0,6-1 0,7-1 0,0-1 0,-5 2 0,-8 2 0,-9 2 0,-5 0 0,-2 0 0,5 0 0,13 0 0,24-2 0,23 0 0,-32 2 0,2 0 0,4 0 0,1 0 0,-3-1 0,-1 1 0,38-3 0,-18 0 0,-10 1 0,-1-1 0,17-2 0,22-2 0,-41 2 0,2-1 0,7-4 0,0-2 0,0-3 0,-2-3 0,-4-1 0,-3-1 0,-7 2 0,-3-1 0,34-19 0,-16-1 0,-13-4 0,-8-8 0,-9-5 0,-9-4 0,-5-1 0,-8 0 0,-6 3 0,-4 3 0,-2-5 0,-3-6 0,2-6 0,0-3 0,1 7 0,2 10 0,2 10 0,1 9 0,2 3 0,5-5 0,7-10 0,10-10 0,9-7 0,9-2 0,12 3 0,6 3 0,4 6 0,-6 11 0,-7 12 0,-5 10 0,2 5 0,11-3 0,19-5 0,-29 13 0,4 0 0,14-2 0,5 1 0,10-1 0,3 1 0,5 1 0,0 1 0,-2 2 0,-1 3 0,-7 3 0,-3 2 0,-10 2 0,-2 1 0,-10 1 0,-3 1 0,39-4 0,-19-2 0,-5-1 0,5 2 0,17 2 0,-39 4 0,3 0 0,6 1 0,0 0 0,0-1 0,-1 2 0,0-1 0,2 0 0,3 2 0,3 1 0,5 1 0,1 1 0,6 2 0,-1 2 0,-5 2 0,-3 0 0,-14-1 0,-7 0 0,21 6 0,-37-4 0,-21-4 0,-9 0 0,-3 6 0,-4 11 0,-1 16 0,-1 22 0,0 17 0,0 10 0,-3 4 0,-9 0 0,1-44 0,-4 1 0,-4 2 0,-3 1 0,-4 5 0,-2 1 0,-1 1 0,-1 0 0,-1-2 0,-1-2 0,2-5 0,-1-3 0,-25 30 0,2-20 0,-1-11 0,-10-4 0,-9 1 0,-9 3 0,-2 0 0,4-6 0,2-10 0,-11-7 0,40-15 0,-2-1 0,-6-2 0,-1-1 0,-5 1 0,-1-2 0,-1-1 0,-2-1 0,-2 0 0,-1 1 0,-1-1 0,0 1 0,0 0 0,1 0 0,5 0 0,4 1 0,9-1 0,3 0 0,-29 4 0,16-2 0,-4-1 0,-18 1 0,33-2 0,-1-1 0,-3 0 0,-1 0 0,-1 1 0,0-2 0,1 1 0,1-2 0,-43 2 0,15 1 0,18 1 0,17 3 0,3 9 0,-7 15 0,-6 15 0,-8 23 0,31-26 0,0 4 0,0 9 0,1 4 0,-2 6 0,2 3 0,-1 3 0,1 1 0,0 3 0,1 2 0,1 0 0,1 1 0,1 0 0,3 0 0,2-2 0,2 0 0,3-6 0,0-2 0,1-5 0,0-3 0,1-5 0,-2-2 0,2-7 0,-1-3 0,-21 40 0,1-11 0,-6-2 0,-6 3 0,-8 4 0,24-34 0,-1 1 0,-1 0 0,0-1 0,0-1 0,1-2 0,-32 30 0,9-21 0,3-15 0,-3-14 0,-36-1 0,33-8 0,-2-1 0,-5 1 0,14-4 0,-1 0 0,-13 1 0,-3-1 0,-2-1 0,2-2 0,8-3 0,3-3 0,3 0 0,2-2 0,2-1 0,1-1 0,-1-3 0,-1-2 0,0-1 0,0-2 0,1-1 0,2 0 0,-42-14 0,24-5 0,12-8 0,-1-9 0,-1-3 0,6 8 0,9 10 0,9 7 0,-2-2 0,-8-4 0,-6-1 0,-1 1 0,5 2 0,8-1 0,-1-12 0,-4-17 0,-10-20 0,22 34 0,0-1 0,0 2 0,1 2 0,-21-26 0,20 28 0,18 23 0,9 13 0,4 0 0,0 4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3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24575,'-3'17'0,"1"8"0,1 12 0,0 15 0,1 8 0,-1 1 0,-1-6 0,0-10 0,-1-12 0,1-13 0,1-11 0,1-5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34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24575,'10'0'0,"2"0"0,6 0 0,11-1 0,10 0 0,4-1 0,-6 1 0,-11-1 0,-13 0 0,-6 1 0,1 1 0,1 0 0,1 0 0,-3 0 0,-3 0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24575,'32'1'0,"13"-3"0,17-2 0,-1-1 0,-16 1 0,-16 1 0,-12 2 0,-3 0 0,3 1 0,3 0 0,0 0 0,-4 0 0,-8 0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24575,'18'0'0,"1"1"0,-7 0 0,1 0 0,-2-1 0,4-1 0,10 0 0,10-1 0,7 0 0,2 1 0,-6 0 0,-6 1 0,-9 0 0,-7 0 0,-9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4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24575,'21'2'0,"16"0"0,20 0 0,31 0 0,-33-2 0,5 1 0,16-1 0,4 0 0,9 0 0,2 0 0,-1 0 0,-1 0 0,-9 0 0,-4 0 0,-16 0 0,-5-1 0,30 0 0,-16-1 0,1 0 0,14-2 0,-33 3 0,3 0 0,4 0 0,2 0 0,5-1 0,0 1 0,3 0 0,0 0 0,-1 1 0,-1-1 0,1 0 0,-1 1 0,-3 0 0,-2 0 0,-3-1 0,-1 0 0,-2 0 0,0 0 0,-2-1 0,-1 1 0,1-1 0,0 1 0,2 0 0,0 0 0,0 0 0,0 0 0,-3 0 0,-2 1 0,39-2 0,-16 2 0,-19 0 0,-15 0 0,-5-1 0,2 0 0,19 0 0,26-2 0,8 2 0,-2-1 0,-19 2 0,-24 0 0,-9 0 0,0 0 0,7 1 0,11 0 0,2 0 0,-11 0 0,-14-1 0,-17 0 0,-8 0 0,0 0 0,2 0 0,3-1 0,-1 0 0,-4 0 0,-2 1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4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1267 24575,'11'-9'0,"1"-10"0,4-25 0,7-41 0,-8 22 0,0-5 0,0-2 0,0-2 0,-1-5 0,-1-1 0,-2 7 0,-2 1 0,-3 8 0,-1 1 0,-1-1 0,-2 3 0,1-40 0,1 20 0,2 21 0,0 22 0,-1 19 0,-3 10 0,1 6 0,4 6 0,6 4 0,4 2 0,-1-2 0,-1 0 0,3 3 0,6 9 0,12 11 0,9 10 0,0 3 0,-6 1 0,-3-2 0,-3 1 0,-1 1 0,-2 0 0,-8 0 0,-4 0 0,-2 5 0,1 5 0,1-1 0,-1-3 0,0-6 0,2-4 0,-2-5 0,-3-5 0,-4-1 0,1 3 0,0 7 0,3 4 0,4 3 0,2-3 0,-1-6 0,-4-9 0,-5-10 0,-2-7 0,-5-5 0,0-3 0,-2-1 0,0 0 0,1-2 0,-1-1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24575,'14'0'0,"13"0"0,26 0 0,24 0 0,13 0 0,-3 0 0,-19 0 0,-24 1 0,-18 0 0,-7 0 0,1-1 0,-5 0 0,1 0 0,-11 1 0,3 1 0,-3-1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4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24575,'0'8'0,"0"9"0,0 11 0,0 17 0,0 10 0,-1-2 0,0-8 0,0-13 0,1-9 0,1-6 0,2-6 0,0-4 0,1-4 0,-2-4 0,-2-10 0,0 6 0,0-4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4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0.6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706 4 24575,'-19'-1'0,"-1"0"0,-8 0 0,-8 1 0,-7 0 0,-6 2 0,-3 3 0,3 2 0,4 3 0,8 1 0,3 5 0,2 2 0,1 5 0,-1 2 0,4 2 0,3-1 0,5-2 0,4-2 0,2 0 0,1 1 0,1 4 0,-1 4 0,0 3 0,1 1 0,1-3 0,4-3 0,2-3 0,1 0 0,1 2 0,1 0 0,1 2 0,1-1 0,2 1 0,3 0 0,5 2 0,7 3 0,7 0 0,5 1 0,2-6 0,-1-7 0,-1-5 0,-4-6 0,-1-1 0,1-3 0,4 0 0,2-4 0,4-2 0,7-1 0,2-1 0,-1-1 0,-7 0 0,-11-1 0,-5 0 0,1-1 0,1-1 0,-1 1-6784,-5 0 6784,-6 2 0,-6 0 0,-2 1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16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2668 118 24575,'-15'0'0,"-3"1"0,-10 0 0,-7-1 0,-12-2 0,-32-2 0,15 2 0,-9 0 0,6 0 0,-5 1 0,-2-1-366,-14 1 0,-2-1 0,-2 1 366,-3 1 0,-1-1 0,1 1 0,5 1 0,0 0 0,3 0 0,9 2 0,2 0 0,1 1 0,-24 3 0,3 3 0,11 1 0,5 3 0,9 0 0,4 2 0,9 1 0,3 2 0,5 0 0,3 3 0,-36 24 1098,13 6-1098,14 8 0,13 6 0,12-1 0,9 4 0,7 3 0,6 3 0,5 6 0,2 2 0,2 1 0,0 2 0,1-5 0,0-6 0,1-3 0,0-2 0,0 1 0,2 1 0,4-3 0,3-3 0,9-1 0,10-2 0,12 2 0,13 4 0,9 3 0,4 0 0,-1-5 0,-6-12 0,-3-14 0,8-13 0,22-9 0,-31-12 0,5-1 0,16-1 0,6-1 0,-19-1 0,3 0 0,1 0-147,5-1 0,2 0 0,-2 0 147,0 0 0,-2 0 0,-1-1 0,22 2 0,-6-1 0,-17-1 0,-5 0 0,32 0 0,-17 0 0,1-2 0,4-1 0,4-1 441,-4-1-441,-8 0 0,5 1 0,9 1 0,-41 2 0,2 0 0,2 0 0,1 0 0,-1-1 0,-1 0 0,39-2 0,-20-1 0,-23 0 0,-14 4 0,0 3 0,11 3 0,19 8 0,15 8 0,-33-5 0,2 2 0,7 5 0,1 3 0,3 4 0,1 3 0,-1 1 0,-1 1 0,-9-1 0,-4 0 0,18 28 0,-28-9 0,-14 3 0,-2 6 0,-1 8 0,0 0 0,-7-7 0,-5-7 0,-3-5 0,3 2 0,5 1 0,1-7 0,-2-8 0,-4-10 0,-5-7 0,-1-1 0,-1 2 0,0-2 0,0-3 0,0-8 0,0-1 0,4 9 0,12 16 0,16 14 0,20 7 0,19 1 0,-29-29 0,3-2 0,3-2 0,3-2 0,3-1 0,3-5 0,1-3 0,2-3 0,7-3 0,3-3 0,12-2 0,5 0 0,-17-2 0,2 1 0,3 0-255,7-1 0,1 1 0,1 0 255,-1-1 0,0 1 0,-2-2 0,-6-1 0,-1-1 0,-4-2 0,11-3 0,-4-4 0,-3-7 0,0-4 0,0-2 0,0-3 0,0 2 0,-2-2 0,2 1 0,-3-2 0,-13 2 0,-5-4 0,-2-13 0,-5-7 382,-5-9 1,-5-5-383,-5-1 0,-7-1 0,-9 4 0,-7 1 0,-15-34 0,-12 16 0,-8-1 0,-5 0 0,12 35 0,-2 0 0,-3-6 0,-3 0 0,-6-3 0,-2 0 0,-3 1 0,-2 3 0,-1 5 0,-1 3 0,2 5 0,-1 4 0,-31-21 0,13 14 0,9 10 0,3 5 0,-6-3 0,-27-7 0,21 13 0,-7 0 0,-25-4 0,-9 1-394,22 9 1,-4 1 0,-2 2 393,-8 0 0,-2 2 0,-1 2 0,-1 1 0,0 2 0,0 1 0,3 1 0,1 2 0,1 0 0,5 0 0,1 1 0,2-1-7,9 2 0,3-1 1,2 1 6,-16 0 0,6 0 0,21 1 0,5 1 0,-24 0 0,15 0 0,0 0 1178,-4-1-1178,1-2 22,9-1-22,14-1 0,10-1 0,6-2 0,-1-4 0,-3-4 0,-4-10 0,-8-11 0,-5-8 0,0-7 0,8 0 0,12-2 0,7-12 0,2-16 0,1 0 0,0-6 0,7 24 0,2-15 0,5 9 0,1-17 0,2 7 0,2 2 0,0 0 0,-3-2 0,-5-4 0,-7 0 0,-7 7 0,-4 8 0,-4 11 0,-1 12 0,-1 12 0,-4 6 0,-12 3 0,-11-2 0,-10 2 0,-6 2 0,6 7 0,6 4 0,15 6 0,16 2 0,4 6 0,-3 6 0,12-4 0,-3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1.8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24575,'27'0'0,"14"2"0,22 0 0,18 2 0,3-1 0,-12 0 0,-25-2 0,-25 0 0,-16-1 0,-7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2.9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24575,'9'0'0,"2"0"0,9 0 0,9 0 0,3 0 0,-3 0 0,-10 0 0,-12 0 0,-8 1 0,-10 3 0,-7 4 0,-6 4 0,-3 7 0,1 6 0,4 2 0,6 1 0,6-4 0,6-4 0,3-1 0,2-2 0,2 0 0,1-1 0,1-1 0,-1-3 0,1-3 0,0-2 0,3-2 0,3-2 0,3 0 0,2-1 0,3-1 0,-1 0 0,-1-2 0,-2-1 0,-2 0 0,0 1 0,2-1 0,-6 1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4.2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49 24575,'1'8'0,"1"0"0,3-2 0,4-1 0,6-4 0,4-3 0,2-2 0,-2-1 0,-3-1 0,-6-1 0,-4-1 0,-3-3 0,-1 0 0,-1 2 0,-3 4 0,0 2 0,-1 0 0,-2 2 0,-3 0 0,-4 1 0,-3 0 0,-3 3 0,-1 5 0,0 5 0,3 6 0,2 5 0,3 1 0,1 1 0,3 1 0,2-2 0,2-5 0,2-3 0,0-3 0,3-3 0,0-1 0,2-2 0,-1-3 0,2-2 0,0-1 0,1 2 0,2 2 0,-1 0 0,-2-1 0,-2-3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5.2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21 24575,'-2'-4'0,"-1"0"0,-3 0 0,-2 0 0,-2 2 0,1 0 0,1 1 0,1 3 0,1 4 0,1 9 0,1 14 0,1 14 0,2 8 0,-1 2 0,-2-1 0,-1-5 0,1-5 0,1-5 0,2-6 0,1-1 0,0-1 0,0 0 0,0 0 0,0-3 0,0-3 0,0-6 0,0-6 0,-1-4 0,-4-4 0,-5-2 0,-1-1 0,3 0 0,1-3 0,6 2 0,-1-2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5.8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24575,'25'0'0,"13"0"0,13-2 0,3 0 0,-10-1 0,-16 0 0,-17 1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7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1 24575,'-9'2'0,"-3"1"0,-4 4 0,-1 8 0,4 9 0,4 5 0,5 0 0,5-6 0,2-9 0,4-4 0,5-2 0,7 0 0,9 1 0,4-3 0,-1-1 0,-4-2 0,-6 1 0,-5 4 0,-6 8 0,-5 10 0,-7 10 0,-7 4 0,-8-5 0,-9-9 0,-3-11 0,2-8 0,6-4 0,7-2 0,5-1 0,2 0 0,2 0 0,5-1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7.9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1 507 24575,'5'-21'0,"1"-11"0,5-21 0,2-9 0,1-5 0,6 0 0,3 4 0,2 4 0,-1 14 0,-9 17 0,-7 19 0,-3 17 0,2 22 0,5 25 0,3 20 0,-1 6 0,-5-7 0,-5-14 0,-2-16 0,0-10 0,-1-9 0,0-5 0,-1-3 0,0-2 0,0-4 0,-1-4 0,-1-8 0,-5-4 0,4 2 0,-2-3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8.3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 24575,'10'-2'0,"1"0"0,2 0 0,-2 1 0,1 0 0,1 0 0,7 0 0,4 1 0,-9 0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9.0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0 24575,'-6'35'0,"1"-3"0,0 4 0,1-7 0,0-1 0,0 2 0,0 5 0,-1-1 0,1-5 0,1-8 0,2-12 0,0-4 0,0-5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59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0 180 24575,'4'-10'0,"0"-1"0,0-3 0,1-3 0,1-4 0,1-2 0,0-1 0,-2 3 0,-2 2 0,0 7 0,-3 6 0,-1 4 0,0 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2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1130 16 24575,'-9'0'0,"-3"-1"0,-1 0 0,-5-1 0,-11-2 0,-19 1 0,-17 0 0,-10 1 0,0 2 0,8 1 0,4 0 0,3 2 0,6 1 0,-7 3 0,-2 7 0,0 4 0,-3 10 0,7 5 0,3 5 0,3 4 0,11-1 0,11-2 0,10-2 0,8-5 0,6-1 0,3 0 0,3-2 0,0 0 0,1 0 0,2 0 0,1 1 0,3 1 0,1 2 0,6 1 0,10 2 0,10 1 0,10 2 0,5-2 0,3-1 0,0-4 0,-4-4 0,-5-6 0,-8-5 0,-2-4 0,1-2 0,2-3 0,-1-1 0,1-2 0,5-1 0,7 0 0,5-1 0,1 0 0,-11-2 0,-11 0 0,-10 0 0,-7 0 0,1 0 0,1-1 0,2 0 0,-1 0 0,2 0 0,0 0 0,-4 0 0,-4 0 0,-2 0 0,2 0 0,3-1 0,-1 0 0,-4 0 0,-3 1 0,6 0 0,8-1 0,4 0 0,-1 0 0,-11 1 0,-5-1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9:00.1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3 24575,'-9'0'0,"7"0"0,17 0 0,19 0 0,16 0 0,4 0 0,-14-1 0,-15 0 0,-16 0 0,-11 1 0,-4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27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24575,'27'-3'0,"11"-2"0,15-1 0,8 0 0,0 2 0,-8 3 0,-13 0 0,-6 1 0,-1 0 0,3 0 0,5 0 0,-1 0 0,-3 0 0,-5 0 0,-6 0 0,-12 0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28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24575,'-1'12'0,"0"-3"0,0-1 0,1-3 0,0 7 0,-1 10 0,-1 11 0,-1 7 0,-2 1 0,0-2 0,0-5 0,1-3 0,1-6 0,0-4 0,2-1 0,0-3-6784,0-2 6784,1-5 0,0-5 0,2-3 0,-1-2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29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24575,'-9'1'0,"0"2"0,-4 0 0,4-1 0,2 0 0,6-1 0,2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30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1 24575,'-11'0'0,"-2"0"0,-3 0 0,4 0 0,4 1 0,1 2 0,0 7 0,-2 5 0,0 5 0,4 0 0,4-3 0,7-5 0,6-3 0,6-1 0,7 0 0,8 4 0,6 2 0,0 1 0,-6 1 0,-12-2 0,-11 3 0,-11 1 0,-6 5 0,-8 3 0,-10 2 0,-6-4 0,-3-7 0,7-8 0,10-5 0,6-3 0,5-2 0,-1-2 0,-2-1 0,2-1 0,2 2 0,3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3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1 358 24575,'2'-9'0,"0"-1"0,-1-5 0,0 1 0,0-1 0,0-3 0,1 0 0,2-1 0,0 0 0,2 1 0,1 0 0,2-3 0,1-2 0,1-1 0,2 2 0,-1 3 0,0 2 0,-1 3 0,-3 2 0,-2 7 0,0 1 0,0 0 0,0-1 0,1-1 0,-3 1 0,0 3 0,2 1 0,3 0 0,-3 1 0,3 2 0,-1 4 0,7 8 0,6 11 0,1 4 0,-2 4 0,-3 2 0,-7-3 0,-2 2 0,-5-4 0,0-2 0,-1-6 0,-1-4 0,1-3 0,-1 0 0,0 0 0,-1-2 0,0-4 0,0-4 0,0-2 0,0-1 0,0-1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3:48:32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24575,'12'0'0,"4"-1"0,8 0 0,8-1 0,0 1 0,-2-1 0,-5 0 0,-4 0 0,4 1 0,-9 0 0,8 0 0,-8 1 0,-3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9BDC-B5AD-3F4D-AAB5-A50E982BE5CA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1B5C-411A-4B4A-A125-5C4F5CB9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0C8-91BE-9D48-6419-1AFDBBBE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49A8-6F49-82BB-4D7D-B97A978DD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E201-06DA-E30C-196B-49C275A0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C83F-00B6-7047-68BA-A83634B1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7C2D-3ACC-38F8-FAA7-53C8D04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664C-3F4B-540F-0B11-A4FB1900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4DD6D-33F9-A7F7-3D3F-FBC88153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A5DC-05F1-09C5-00E9-C79B35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A7BD-94F1-FD5F-0DA5-ACC14AC9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B1D6-9AA8-ED57-5C05-A9261B09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3B183-77BA-4F02-34E7-0EBB61AC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C2F65-A3C8-98C5-BC6A-7B334DD8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6AEA-9CB5-3F69-BFC9-45AFA81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1A93-A0A2-E8D2-7C1F-14A7D8C1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B823-9F1F-C61A-0DC8-113EE857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DF87-2C3A-679E-E1B3-CB47EA92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486E-CAB3-2016-99AA-FF44C8EE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1CF5-EF0A-9BCA-E727-709177A6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73E1-6FA0-2D04-444B-1B48C175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21C1-7D6F-A284-7D3C-ABE1FD78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1231-5FA6-17EE-F916-C52D8B6E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366D-22DD-D693-CFB9-C785807D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F35-70FB-F950-21BD-12557D10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232C-B9BF-AB4A-86C1-68089B7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BE9C-BD78-504F-2F94-135714A6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5A3F-4938-C971-29CF-B79A949F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68C3-CF7F-8048-F70D-625797B5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7E60D-0A51-55FA-54AB-D24B2FBB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7C80-A950-130C-F402-A40478BE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659C-C58A-831B-06DA-4693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1492-F68A-FAFA-3C06-7FE151F7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FFE-95DF-6F10-235A-662F60AE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7942-5FA9-C8D7-625B-CD1F1373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D719-5F5C-09F8-D39D-FD02949B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42DB8-B499-920E-7A36-4AD4077D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5D412-A8AB-40C1-F8A6-234ECEEE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36436-D5BB-AE35-2D1D-F8E6536E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2C87-9871-A3AE-C6D5-DE168F0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D8ED-B63B-E052-2D42-9CAD2E0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A65C-3367-0D6D-E20C-DAF3332B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1FB4A-1F65-A9C9-C8DF-A1A711A9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86DF-EE8E-4CD6-6DFE-16C9DA89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A358-0093-21AC-823A-854D853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4053-9267-A580-765A-F015078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73B9-FB81-59AE-F097-62FD998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52FD-5F6E-97B6-EEFC-02E0484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166-6D12-7678-723B-F04CB26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783B-2D0F-CB9D-EF2B-C33EE710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6DC9-A6A8-2EEF-AEA0-C241B44A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B746-EF9E-50E7-737A-0CC416DC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654D-3622-82BD-7D0F-4D2E7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F56A-9A19-C2A7-F3B9-A1268AFF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76BF-9583-27E1-162E-3A8E549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BF3BD-9230-5D68-D46F-A93410A5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5BDD-5130-62EF-8F44-AD13457B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A8AA-344A-2168-3E63-B4E6795C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457B9-0B25-F9F6-A595-9E466038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1CF9-68E9-4D7F-1D74-9830BC2C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66910-6408-E35D-4C14-8BC6BEE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1774-691D-37D6-6ADA-DC4A9D44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EE60-E516-57F4-936C-6F99313B9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31F2-6115-6342-930B-F105F89E661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39A4-73DF-BB2E-61DA-C312AFA9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ADB9-546B-DC46-2931-40209D906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23.xml"/><Relationship Id="rId50" Type="http://schemas.openxmlformats.org/officeDocument/2006/relationships/image" Target="../media/image33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18.xml"/><Relationship Id="rId40" Type="http://schemas.openxmlformats.org/officeDocument/2006/relationships/image" Target="../media/image28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Relationship Id="rId30" Type="http://schemas.openxmlformats.org/officeDocument/2006/relationships/image" Target="../media/image23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8" Type="http://schemas.openxmlformats.org/officeDocument/2006/relationships/image" Target="../media/image12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29.xml"/><Relationship Id="rId20" Type="http://schemas.openxmlformats.org/officeDocument/2006/relationships/image" Target="../media/image18.png"/><Relationship Id="rId41" Type="http://schemas.openxmlformats.org/officeDocument/2006/relationships/customXml" Target="../ink/ink20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3.png"/><Relationship Id="rId31" Type="http://schemas.openxmlformats.org/officeDocument/2006/relationships/customXml" Target="../ink/ink15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Some Updates</a:t>
            </a:r>
          </a:p>
        </p:txBody>
      </p:sp>
    </p:spTree>
    <p:extLst>
      <p:ext uri="{BB962C8B-B14F-4D97-AF65-F5344CB8AC3E}">
        <p14:creationId xmlns:p14="http://schemas.microsoft.com/office/powerpoint/2010/main" val="32296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118435" y="2249364"/>
                <a:ext cx="5955129" cy="752782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4000" dirty="0"/>
                  <a:t> - EXTINCTION  COEFFICIENT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18435" y="2249364"/>
                <a:ext cx="5955129" cy="752782"/>
              </a:xfr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8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12893" y="816863"/>
                <a:ext cx="2424609" cy="75278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ϵθ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2893" y="816863"/>
                <a:ext cx="2424609" cy="752782"/>
              </a:xfr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261EF3-E24D-9A93-6E50-59FE7455BB6D}"/>
              </a:ext>
            </a:extLst>
          </p:cNvPr>
          <p:cNvSpPr txBox="1"/>
          <p:nvPr/>
        </p:nvSpPr>
        <p:spPr>
          <a:xfrm>
            <a:off x="590719" y="283221"/>
            <a:ext cx="447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Beer’s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046A5-5DCB-A4F4-DA81-AD4EF38860ED}"/>
                  </a:ext>
                </a:extLst>
              </p:cNvPr>
              <p:cNvSpPr txBox="1"/>
              <p:nvPr/>
            </p:nvSpPr>
            <p:spPr>
              <a:xfrm>
                <a:off x="4839038" y="401365"/>
                <a:ext cx="7040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Assuming we have the correct A, </a:t>
                </a:r>
                <a:r>
                  <a:rPr lang="en-US" sz="2400" b="1" dirty="0"/>
                  <a:t>we can obtain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at saturation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at 1/3.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046A5-5DCB-A4F4-DA81-AD4EF388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38" y="401365"/>
                <a:ext cx="7040070" cy="830997"/>
              </a:xfrm>
              <a:prstGeom prst="rect">
                <a:avLst/>
              </a:prstGeom>
              <a:blipFill>
                <a:blip r:embed="rId3"/>
                <a:stretch>
                  <a:fillRect l="-1441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36977-0432-F542-C9FC-BE7779F51468}"/>
                  </a:ext>
                </a:extLst>
              </p:cNvPr>
              <p:cNvSpPr txBox="1"/>
              <p:nvPr/>
            </p:nvSpPr>
            <p:spPr>
              <a:xfrm>
                <a:off x="6292677" y="1683743"/>
                <a:ext cx="55106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@ SATURATION: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 frame 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take mean of area points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at SAT from German paper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36977-0432-F542-C9FC-BE7779F5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77" y="1683743"/>
                <a:ext cx="5510676" cy="1200329"/>
              </a:xfrm>
              <a:prstGeom prst="rect">
                <a:avLst/>
              </a:prstGeom>
              <a:blipFill>
                <a:blip r:embed="rId5"/>
                <a:stretch>
                  <a:fillRect l="-1609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B203C-30DD-C195-898E-A5B6B257BE21}"/>
                  </a:ext>
                </a:extLst>
              </p:cNvPr>
              <p:cNvSpPr txBox="1"/>
              <p:nvPr/>
            </p:nvSpPr>
            <p:spPr>
              <a:xfrm>
                <a:off x="6292677" y="3189099"/>
                <a:ext cx="55106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@ 1/3: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 frame 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take mean of area points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at 1/3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wv</a:t>
                </a:r>
                <a:r>
                  <a:rPr lang="en-US" sz="2400" dirty="0"/>
                  <a:t>) conversion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B203C-30DD-C195-898E-A5B6B257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77" y="3189099"/>
                <a:ext cx="5510676" cy="1200329"/>
              </a:xfrm>
              <a:prstGeom prst="rect">
                <a:avLst/>
              </a:prstGeom>
              <a:blipFill>
                <a:blip r:embed="rId6"/>
                <a:stretch>
                  <a:fillRect l="-1609" t="-3158" r="-46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36C5-3C91-8700-87CC-A63B773B82E4}"/>
                  </a:ext>
                </a:extLst>
              </p:cNvPr>
              <p:cNvSpPr txBox="1"/>
              <p:nvPr/>
            </p:nvSpPr>
            <p:spPr>
              <a:xfrm>
                <a:off x="6179387" y="5174257"/>
                <a:ext cx="56239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Note: we believe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is constant below 1/3 ML, but it varies between 1/3 and SAT.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36C5-3C91-8700-87CC-A63B773B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87" y="5174257"/>
                <a:ext cx="5623965" cy="830997"/>
              </a:xfrm>
              <a:prstGeom prst="rect">
                <a:avLst/>
              </a:prstGeom>
              <a:blipFill>
                <a:blip r:embed="rId7"/>
                <a:stretch>
                  <a:fillRect l="-1577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6A777D-1449-5FE2-4FE1-F6C0A5D63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88" y="1569644"/>
            <a:ext cx="6156135" cy="46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3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4223" y="2241271"/>
            <a:ext cx="5955129" cy="752782"/>
          </a:xfrm>
        </p:spPr>
        <p:txBody>
          <a:bodyPr>
            <a:normAutofit/>
          </a:bodyPr>
          <a:lstStyle/>
          <a:p>
            <a:r>
              <a:rPr lang="en-US" sz="4000" dirty="0"/>
              <a:t>COVERAGE Conversion</a:t>
            </a:r>
          </a:p>
        </p:txBody>
      </p:sp>
    </p:spTree>
    <p:extLst>
      <p:ext uri="{BB962C8B-B14F-4D97-AF65-F5344CB8AC3E}">
        <p14:creationId xmlns:p14="http://schemas.microsoft.com/office/powerpoint/2010/main" val="399898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707" y="154893"/>
            <a:ext cx="5955129" cy="752782"/>
          </a:xfrm>
        </p:spPr>
        <p:txBody>
          <a:bodyPr>
            <a:normAutofit/>
          </a:bodyPr>
          <a:lstStyle/>
          <a:p>
            <a:r>
              <a:rPr lang="en-US" sz="4000" dirty="0"/>
              <a:t>COVERAGE vs WV fitting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43199-51AE-DBB4-8ECB-637BE094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17" y="997053"/>
            <a:ext cx="7080519" cy="53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Coverage vs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FF404-3B94-B4CF-51EA-BF9A0AB2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3" y="1320085"/>
            <a:ext cx="6104864" cy="4578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9A05A-1ED9-8B5F-BD02-5484FF5C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16" y="1320085"/>
            <a:ext cx="6104864" cy="45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1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Coverage vs Time – All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FFABF-4634-D181-318D-A035DD30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2" y="959267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6739975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Frequency (time) – 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8713B-8897-19E3-0095-F5C36669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" y="1152451"/>
            <a:ext cx="5846150" cy="430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D88D1-35BA-4ACE-1B71-ABF1123B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3650"/>
            <a:ext cx="6015865" cy="45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10726991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Frequency (time) – our data -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F1D4C-E463-BE5C-0F4F-025D8CF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76"/>
            <a:ext cx="6104864" cy="4578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40ED1-C636-B6D6-76EB-A3E089B8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3" y="1139676"/>
            <a:ext cx="6104864" cy="45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Mathematical Area (time) – our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4B083-340D-949D-673B-6862F5DFFC36}"/>
              </a:ext>
            </a:extLst>
          </p:cNvPr>
          <p:cNvSpPr txBox="1">
            <a:spLocks/>
          </p:cNvSpPr>
          <p:nvPr/>
        </p:nvSpPr>
        <p:spPr>
          <a:xfrm>
            <a:off x="833307" y="5328071"/>
            <a:ext cx="4459910" cy="570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NOT SMOOTHED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80ECD-E8AA-CF72-CD39-74AA4E49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5" y="959267"/>
            <a:ext cx="5937322" cy="419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C2CC9-1C2D-64ED-DC2D-056B249B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07" y="890939"/>
            <a:ext cx="5594121" cy="4195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DF3C2B7-40BD-5BCD-D7DA-4355127891EC}"/>
              </a:ext>
            </a:extLst>
          </p:cNvPr>
          <p:cNvSpPr txBox="1">
            <a:spLocks/>
          </p:cNvSpPr>
          <p:nvPr/>
        </p:nvSpPr>
        <p:spPr>
          <a:xfrm>
            <a:off x="6898785" y="5328071"/>
            <a:ext cx="4779870" cy="570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SMOOTHED</a:t>
            </a:r>
          </a:p>
        </p:txBody>
      </p:sp>
    </p:spTree>
    <p:extLst>
      <p:ext uri="{BB962C8B-B14F-4D97-AF65-F5344CB8AC3E}">
        <p14:creationId xmlns:p14="http://schemas.microsoft.com/office/powerpoint/2010/main" val="406690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Mathematical Area (time) – our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4B083-340D-949D-673B-6862F5DFFC36}"/>
              </a:ext>
            </a:extLst>
          </p:cNvPr>
          <p:cNvSpPr txBox="1">
            <a:spLocks/>
          </p:cNvSpPr>
          <p:nvPr/>
        </p:nvSpPr>
        <p:spPr>
          <a:xfrm>
            <a:off x="1057519" y="5588273"/>
            <a:ext cx="4459910" cy="570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UNNORMALIZED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C2CC9-1C2D-64ED-DC2D-056B249B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1" y="959267"/>
            <a:ext cx="5594121" cy="4195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DF3C2B7-40BD-5BCD-D7DA-4355127891EC}"/>
              </a:ext>
            </a:extLst>
          </p:cNvPr>
          <p:cNvSpPr txBox="1">
            <a:spLocks/>
          </p:cNvSpPr>
          <p:nvPr/>
        </p:nvSpPr>
        <p:spPr>
          <a:xfrm>
            <a:off x="6674572" y="5567538"/>
            <a:ext cx="4779870" cy="570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NORMALIZED (ref490)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AADF8-D8E3-8768-1FDE-BA0614B3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21" y="959266"/>
            <a:ext cx="5594121" cy="41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66" y="294064"/>
            <a:ext cx="10851420" cy="1559206"/>
          </a:xfrm>
        </p:spPr>
        <p:txBody>
          <a:bodyPr>
            <a:normAutofit/>
          </a:bodyPr>
          <a:lstStyle/>
          <a:p>
            <a:r>
              <a:rPr lang="en-US" sz="4400" dirty="0"/>
              <a:t>Area normalized </a:t>
            </a:r>
            <a:br>
              <a:rPr lang="en-US" sz="4400" dirty="0"/>
            </a:br>
            <a:r>
              <a:rPr lang="en-US" sz="4400" dirty="0"/>
              <a:t>(testing)</a:t>
            </a:r>
          </a:p>
        </p:txBody>
      </p:sp>
      <p:pic>
        <p:nvPicPr>
          <p:cNvPr id="3" name="Picture 2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4D568181-CB4C-BE27-3C0D-F2F76C5B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171986"/>
            <a:ext cx="4559300" cy="191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DEE8C-94A2-BD68-C9A0-880ECC7E3132}"/>
              </a:ext>
            </a:extLst>
          </p:cNvPr>
          <p:cNvSpPr txBox="1"/>
          <p:nvPr/>
        </p:nvSpPr>
        <p:spPr>
          <a:xfrm>
            <a:off x="6348839" y="5004731"/>
            <a:ext cx="5119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– refers to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ref – temperature chosen as reference</a:t>
            </a:r>
          </a:p>
          <a:p>
            <a:r>
              <a:rPr lang="en-US" sz="2400" dirty="0"/>
              <a:t>SAT – at saturation</a:t>
            </a:r>
          </a:p>
          <a:p>
            <a:r>
              <a:rPr lang="en-US" sz="2400" dirty="0"/>
              <a:t>A</a:t>
            </a:r>
            <a:r>
              <a:rPr lang="en-US" sz="2400" baseline="-25000" dirty="0"/>
              <a:t>i</a:t>
            </a:r>
            <a:r>
              <a:rPr lang="en-US" sz="2400" dirty="0"/>
              <a:t> - area for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2BEC3BC-C5DD-BD9F-AE93-B65AE5A40C0D}"/>
              </a:ext>
            </a:extLst>
          </p:cNvPr>
          <p:cNvSpPr/>
          <p:nvPr/>
        </p:nvSpPr>
        <p:spPr>
          <a:xfrm rot="16838298">
            <a:off x="3715757" y="3711121"/>
            <a:ext cx="502693" cy="22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341F61-97C8-DCA6-FDBE-865FB2D7AC35}"/>
              </a:ext>
            </a:extLst>
          </p:cNvPr>
          <p:cNvSpPr txBox="1">
            <a:spLocks/>
          </p:cNvSpPr>
          <p:nvPr/>
        </p:nvSpPr>
        <p:spPr>
          <a:xfrm>
            <a:off x="2548004" y="3893381"/>
            <a:ext cx="2476164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Normalized area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2DDD856-B9B0-F03A-0141-95D139A602A8}"/>
              </a:ext>
            </a:extLst>
          </p:cNvPr>
          <p:cNvSpPr/>
          <p:nvPr/>
        </p:nvSpPr>
        <p:spPr>
          <a:xfrm rot="14467865">
            <a:off x="8124304" y="3692389"/>
            <a:ext cx="502693" cy="22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DBB767-C1D0-3FE1-20B7-F7B71FC16971}"/>
              </a:ext>
            </a:extLst>
          </p:cNvPr>
          <p:cNvSpPr txBox="1">
            <a:spLocks/>
          </p:cNvSpPr>
          <p:nvPr/>
        </p:nvSpPr>
        <p:spPr>
          <a:xfrm>
            <a:off x="8212731" y="3889764"/>
            <a:ext cx="2476164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Measured area</a:t>
            </a:r>
          </a:p>
        </p:txBody>
      </p:sp>
    </p:spTree>
    <p:extLst>
      <p:ext uri="{BB962C8B-B14F-4D97-AF65-F5344CB8AC3E}">
        <p14:creationId xmlns:p14="http://schemas.microsoft.com/office/powerpoint/2010/main" val="407897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66" y="294064"/>
            <a:ext cx="10851420" cy="1559206"/>
          </a:xfrm>
        </p:spPr>
        <p:txBody>
          <a:bodyPr>
            <a:normAutofit/>
          </a:bodyPr>
          <a:lstStyle/>
          <a:p>
            <a:r>
              <a:rPr lang="en-US" sz="4400" dirty="0"/>
              <a:t>Area normalized </a:t>
            </a:r>
            <a:br>
              <a:rPr lang="en-US" sz="4400" dirty="0"/>
            </a:br>
            <a:r>
              <a:rPr lang="en-US" sz="4400" dirty="0"/>
              <a:t>(testing)</a:t>
            </a:r>
          </a:p>
        </p:txBody>
      </p:sp>
      <p:pic>
        <p:nvPicPr>
          <p:cNvPr id="3" name="Picture 2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4D568181-CB4C-BE27-3C0D-F2F76C5B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171986"/>
            <a:ext cx="4559300" cy="191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DEE8C-94A2-BD68-C9A0-880ECC7E3132}"/>
              </a:ext>
            </a:extLst>
          </p:cNvPr>
          <p:cNvSpPr txBox="1"/>
          <p:nvPr/>
        </p:nvSpPr>
        <p:spPr>
          <a:xfrm>
            <a:off x="6348839" y="5004731"/>
            <a:ext cx="5119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– refers to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ref – temperature chosen as reference</a:t>
            </a:r>
          </a:p>
          <a:p>
            <a:r>
              <a:rPr lang="en-US" sz="2400" dirty="0"/>
              <a:t>SAT – at saturation</a:t>
            </a:r>
          </a:p>
          <a:p>
            <a:r>
              <a:rPr lang="en-US" sz="2400" dirty="0"/>
              <a:t>A</a:t>
            </a:r>
            <a:r>
              <a:rPr lang="en-US" sz="2400" baseline="-25000" dirty="0"/>
              <a:t>i</a:t>
            </a:r>
            <a:r>
              <a:rPr lang="en-US" sz="2400" dirty="0"/>
              <a:t> - area for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2BEC3BC-C5DD-BD9F-AE93-B65AE5A40C0D}"/>
              </a:ext>
            </a:extLst>
          </p:cNvPr>
          <p:cNvSpPr/>
          <p:nvPr/>
        </p:nvSpPr>
        <p:spPr>
          <a:xfrm rot="16838298">
            <a:off x="3715757" y="3711121"/>
            <a:ext cx="502693" cy="22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341F61-97C8-DCA6-FDBE-865FB2D7AC35}"/>
              </a:ext>
            </a:extLst>
          </p:cNvPr>
          <p:cNvSpPr txBox="1">
            <a:spLocks/>
          </p:cNvSpPr>
          <p:nvPr/>
        </p:nvSpPr>
        <p:spPr>
          <a:xfrm>
            <a:off x="2548004" y="3893381"/>
            <a:ext cx="2476164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Normalized area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2DDD856-B9B0-F03A-0141-95D139A602A8}"/>
              </a:ext>
            </a:extLst>
          </p:cNvPr>
          <p:cNvSpPr/>
          <p:nvPr/>
        </p:nvSpPr>
        <p:spPr>
          <a:xfrm rot="14467865">
            <a:off x="8124304" y="3692389"/>
            <a:ext cx="502693" cy="22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DBB767-C1D0-3FE1-20B7-F7B71FC16971}"/>
              </a:ext>
            </a:extLst>
          </p:cNvPr>
          <p:cNvSpPr txBox="1">
            <a:spLocks/>
          </p:cNvSpPr>
          <p:nvPr/>
        </p:nvSpPr>
        <p:spPr>
          <a:xfrm>
            <a:off x="8212731" y="3889764"/>
            <a:ext cx="2476164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Measured area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496E8A-DBAE-620B-EC27-1F6F575172A6}"/>
                  </a:ext>
                </a:extLst>
              </p14:cNvPr>
              <p14:cNvContentPartPr/>
              <p14:nvPr/>
            </p14:nvContentPartPr>
            <p14:xfrm>
              <a:off x="5155626" y="2465625"/>
              <a:ext cx="2611800" cy="1665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496E8A-DBAE-620B-EC27-1F6F575172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6986" y="2456625"/>
                <a:ext cx="2629440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6FD0881-1302-3D2C-FEDE-41FA22F3BE73}"/>
                  </a:ext>
                </a:extLst>
              </p14:cNvPr>
              <p14:cNvContentPartPr/>
              <p14:nvPr/>
            </p14:nvContentPartPr>
            <p14:xfrm>
              <a:off x="5170386" y="2408025"/>
              <a:ext cx="2586960" cy="142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6FD0881-1302-3D2C-FEDE-41FA22F3BE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1746" y="2399025"/>
                <a:ext cx="2604600" cy="144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7B38E3B-96E1-42A0-1196-C786C16D618D}"/>
              </a:ext>
            </a:extLst>
          </p:cNvPr>
          <p:cNvGrpSpPr/>
          <p:nvPr/>
        </p:nvGrpSpPr>
        <p:grpSpPr>
          <a:xfrm>
            <a:off x="9499386" y="3182745"/>
            <a:ext cx="876600" cy="478800"/>
            <a:chOff x="9499386" y="3182745"/>
            <a:chExt cx="87660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8CC5E1-C67B-212E-1CF4-6630CC4CDAAE}"/>
                    </a:ext>
                  </a:extLst>
                </p14:cNvPr>
                <p14:cNvContentPartPr/>
                <p14:nvPr/>
              </p14:nvContentPartPr>
              <p14:xfrm>
                <a:off x="9499386" y="3252225"/>
                <a:ext cx="418680" cy="357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8CC5E1-C67B-212E-1CF4-6630CC4CDA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90746" y="3243225"/>
                  <a:ext cx="436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580891-521B-88F5-3EB2-E2549514F2AC}"/>
                    </a:ext>
                  </a:extLst>
                </p14:cNvPr>
                <p14:cNvContentPartPr/>
                <p14:nvPr/>
              </p14:nvContentPartPr>
              <p14:xfrm>
                <a:off x="9512346" y="3459225"/>
                <a:ext cx="22932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580891-521B-88F5-3EB2-E2549514F2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3706" y="3450225"/>
                  <a:ext cx="246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D54C33-C313-C8AC-9A23-0F66ECC82FB3}"/>
                    </a:ext>
                  </a:extLst>
                </p14:cNvPr>
                <p14:cNvContentPartPr/>
                <p14:nvPr/>
              </p14:nvContentPartPr>
              <p14:xfrm>
                <a:off x="10016346" y="3516825"/>
                <a:ext cx="14040" cy="14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D54C33-C313-C8AC-9A23-0F66ECC82F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07706" y="3508185"/>
                  <a:ext cx="31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5CB857-7B52-0A28-9CDF-BAC020B1A2F2}"/>
                    </a:ext>
                  </a:extLst>
                </p14:cNvPr>
                <p14:cNvContentPartPr/>
                <p14:nvPr/>
              </p14:nvContentPartPr>
              <p14:xfrm>
                <a:off x="10038306" y="3459225"/>
                <a:ext cx="17280" cy="5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5CB857-7B52-0A28-9CDF-BAC020B1A2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29306" y="3450585"/>
                  <a:ext cx="34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567997-96E4-D35A-7681-4A5F75FD8378}"/>
                    </a:ext>
                  </a:extLst>
                </p14:cNvPr>
                <p14:cNvContentPartPr/>
                <p14:nvPr/>
              </p14:nvContentPartPr>
              <p14:xfrm>
                <a:off x="9984306" y="3186705"/>
                <a:ext cx="85320" cy="130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567997-96E4-D35A-7681-4A5F75FD83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75666" y="3178065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4BF5A5-F214-A9C0-9398-4A4D08AC80AF}"/>
                    </a:ext>
                  </a:extLst>
                </p14:cNvPr>
                <p14:cNvContentPartPr/>
                <p14:nvPr/>
              </p14:nvContentPartPr>
              <p14:xfrm>
                <a:off x="10105266" y="3182745"/>
                <a:ext cx="115920" cy="13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4BF5A5-F214-A9C0-9398-4A4D08AC80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96626" y="3173745"/>
                  <a:ext cx="133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97ED9B-56B8-C616-F590-1EBF6D6F68F0}"/>
                    </a:ext>
                  </a:extLst>
                </p14:cNvPr>
                <p14:cNvContentPartPr/>
                <p14:nvPr/>
              </p14:nvContentPartPr>
              <p14:xfrm>
                <a:off x="10118226" y="3262305"/>
                <a:ext cx="106920" cy="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97ED9B-56B8-C616-F590-1EBF6D6F68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09586" y="3253305"/>
                  <a:ext cx="124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606BF8-E89C-A418-B0F2-CA863D5C2837}"/>
                    </a:ext>
                  </a:extLst>
                </p14:cNvPr>
                <p14:cNvContentPartPr/>
                <p14:nvPr/>
              </p14:nvContentPartPr>
              <p14:xfrm>
                <a:off x="10315146" y="3184185"/>
                <a:ext cx="7200" cy="150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606BF8-E89C-A418-B0F2-CA863D5C28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06506" y="3175185"/>
                  <a:ext cx="24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55DE4D-22F6-408D-085E-49CED5724518}"/>
                    </a:ext>
                  </a:extLst>
                </p14:cNvPr>
                <p14:cNvContentPartPr/>
                <p14:nvPr/>
              </p14:nvContentPartPr>
              <p14:xfrm>
                <a:off x="10277346" y="3195345"/>
                <a:ext cx="98640" cy="4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55DE4D-22F6-408D-085E-49CED57245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68706" y="3186705"/>
                  <a:ext cx="11628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594C3BB-5DA3-8FBB-D3E3-99750E83401F}"/>
              </a:ext>
            </a:extLst>
          </p:cNvPr>
          <p:cNvGrpSpPr/>
          <p:nvPr/>
        </p:nvGrpSpPr>
        <p:grpSpPr>
          <a:xfrm>
            <a:off x="8647266" y="2864505"/>
            <a:ext cx="2498400" cy="480240"/>
            <a:chOff x="8647266" y="2864505"/>
            <a:chExt cx="249840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A2EFA2-9C51-4057-202E-EF8B0B27A6AD}"/>
                    </a:ext>
                  </a:extLst>
                </p14:cNvPr>
                <p14:cNvContentPartPr/>
                <p14:nvPr/>
              </p14:nvContentPartPr>
              <p14:xfrm>
                <a:off x="8647986" y="3164385"/>
                <a:ext cx="141120" cy="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A2EFA2-9C51-4057-202E-EF8B0B27A6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39346" y="3155385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5DFA67-D954-62FF-02A5-A093A8BE2AAA}"/>
                    </a:ext>
                  </a:extLst>
                </p14:cNvPr>
                <p14:cNvContentPartPr/>
                <p14:nvPr/>
              </p14:nvContentPartPr>
              <p14:xfrm>
                <a:off x="8647266" y="3079425"/>
                <a:ext cx="127440" cy="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5DFA67-D954-62FF-02A5-A093A8BE2A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38626" y="3070425"/>
                  <a:ext cx="145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C4CA82-8070-AA91-0DC8-CF1E8E4971D4}"/>
                    </a:ext>
                  </a:extLst>
                </p14:cNvPr>
                <p14:cNvContentPartPr/>
                <p14:nvPr/>
              </p14:nvContentPartPr>
              <p14:xfrm>
                <a:off x="9031026" y="3071145"/>
                <a:ext cx="1494000" cy="1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C4CA82-8070-AA91-0DC8-CF1E8E4971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22386" y="3062505"/>
                  <a:ext cx="1511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A16CA25-656F-7376-9720-5C3C0E6309B2}"/>
                    </a:ext>
                  </a:extLst>
                </p14:cNvPr>
                <p14:cNvContentPartPr/>
                <p14:nvPr/>
              </p14:nvContentPartPr>
              <p14:xfrm>
                <a:off x="10704306" y="2864505"/>
                <a:ext cx="340200" cy="456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A16CA25-656F-7376-9720-5C3C0E6309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95306" y="2855505"/>
                  <a:ext cx="3578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18DC1E-D71A-BF07-E743-3647F2B7D511}"/>
                    </a:ext>
                  </a:extLst>
                </p14:cNvPr>
                <p14:cNvContentPartPr/>
                <p14:nvPr/>
              </p14:nvContentPartPr>
              <p14:xfrm>
                <a:off x="10769106" y="3133425"/>
                <a:ext cx="20844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18DC1E-D71A-BF07-E743-3647F2B7D5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60106" y="3124785"/>
                  <a:ext cx="226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38E0DF-EC12-52EE-81B6-92D4C6D01E00}"/>
                    </a:ext>
                  </a:extLst>
                </p14:cNvPr>
                <p14:cNvContentPartPr/>
                <p14:nvPr/>
              </p14:nvContentPartPr>
              <p14:xfrm>
                <a:off x="11123346" y="3220185"/>
                <a:ext cx="5400" cy="124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38E0DF-EC12-52EE-81B6-92D4C6D01E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14706" y="3211545"/>
                  <a:ext cx="23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A8B3F5-3AC6-7879-A8AE-553AF0C42F3E}"/>
                    </a:ext>
                  </a:extLst>
                </p14:cNvPr>
                <p14:cNvContentPartPr/>
                <p14:nvPr/>
              </p14:nvContentPartPr>
              <p14:xfrm>
                <a:off x="11142786" y="3153225"/>
                <a:ext cx="288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A8B3F5-3AC6-7879-A8AE-553AF0C42F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33786" y="314458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D42226-A60A-6649-CDD0-C622DBB63E10}"/>
              </a:ext>
            </a:extLst>
          </p:cNvPr>
          <p:cNvGrpSpPr/>
          <p:nvPr/>
        </p:nvGrpSpPr>
        <p:grpSpPr>
          <a:xfrm>
            <a:off x="9616746" y="2499105"/>
            <a:ext cx="630720" cy="413280"/>
            <a:chOff x="9616746" y="2499105"/>
            <a:chExt cx="63072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186AEDA-28C6-CC9D-4A24-913E3B5DD415}"/>
                    </a:ext>
                  </a:extLst>
                </p14:cNvPr>
                <p14:cNvContentPartPr/>
                <p14:nvPr/>
              </p14:nvContentPartPr>
              <p14:xfrm>
                <a:off x="9616746" y="2499105"/>
                <a:ext cx="254160" cy="33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186AEDA-28C6-CC9D-4A24-913E3B5DD4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07746" y="2490465"/>
                  <a:ext cx="271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8DA6AB9-19CD-CDCC-5EAD-C47B3FCE9007}"/>
                    </a:ext>
                  </a:extLst>
                </p14:cNvPr>
                <p14:cNvContentPartPr/>
                <p14:nvPr/>
              </p14:nvContentPartPr>
              <p14:xfrm>
                <a:off x="9666786" y="2682345"/>
                <a:ext cx="159840" cy="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8DA6AB9-19CD-CDCC-5EAD-C47B3FCE90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57786" y="2673345"/>
                  <a:ext cx="177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3E379F-FBBA-DC49-9703-79581EBEB840}"/>
                    </a:ext>
                  </a:extLst>
                </p14:cNvPr>
                <p14:cNvContentPartPr/>
                <p14:nvPr/>
              </p14:nvContentPartPr>
              <p14:xfrm>
                <a:off x="9920946" y="2762985"/>
                <a:ext cx="73080" cy="106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3E379F-FBBA-DC49-9703-79581EBEB84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12306" y="2753985"/>
                  <a:ext cx="90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ABCF0D-6E01-68E0-7E7B-AB54D1B7C083}"/>
                    </a:ext>
                  </a:extLst>
                </p14:cNvPr>
                <p14:cNvContentPartPr/>
                <p14:nvPr/>
              </p14:nvContentPartPr>
              <p14:xfrm>
                <a:off x="10031106" y="2786385"/>
                <a:ext cx="61560" cy="102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ABCF0D-6E01-68E0-7E7B-AB54D1B7C0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22106" y="2777745"/>
                  <a:ext cx="79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34A17D-C6E4-DB30-C693-FE9CBE091AFC}"/>
                    </a:ext>
                  </a:extLst>
                </p14:cNvPr>
                <p14:cNvContentPartPr/>
                <p14:nvPr/>
              </p14:nvContentPartPr>
              <p14:xfrm>
                <a:off x="10156026" y="2691345"/>
                <a:ext cx="49680" cy="221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34A17D-C6E4-DB30-C693-FE9CBE091AF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47386" y="2682345"/>
                  <a:ext cx="67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84D7AB-2E7C-3126-C955-A85F42C5CBC8}"/>
                    </a:ext>
                  </a:extLst>
                </p14:cNvPr>
                <p14:cNvContentPartPr/>
                <p14:nvPr/>
              </p14:nvContentPartPr>
              <p14:xfrm>
                <a:off x="10155306" y="2780985"/>
                <a:ext cx="92160" cy="4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84D7AB-2E7C-3126-C955-A85F42C5CBC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46306" y="2771985"/>
                  <a:ext cx="1098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36E0AA5-6A32-6FBA-D4D5-86164D6082E9}"/>
              </a:ext>
            </a:extLst>
          </p:cNvPr>
          <p:cNvGrpSpPr/>
          <p:nvPr/>
        </p:nvGrpSpPr>
        <p:grpSpPr>
          <a:xfrm>
            <a:off x="9965946" y="2271585"/>
            <a:ext cx="362160" cy="215280"/>
            <a:chOff x="9965946" y="2271585"/>
            <a:chExt cx="3621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BAC5B0-E838-4A43-F3A5-9491029F468E}"/>
                    </a:ext>
                  </a:extLst>
                </p14:cNvPr>
                <p14:cNvContentPartPr/>
                <p14:nvPr/>
              </p14:nvContentPartPr>
              <p14:xfrm>
                <a:off x="9965946" y="2301465"/>
                <a:ext cx="76680" cy="148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BAC5B0-E838-4A43-F3A5-9491029F46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56946" y="2292825"/>
                  <a:ext cx="94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DF1B10-2AA7-2F75-76CC-384F2ED1EA07}"/>
                    </a:ext>
                  </a:extLst>
                </p14:cNvPr>
                <p14:cNvContentPartPr/>
                <p14:nvPr/>
              </p14:nvContentPartPr>
              <p14:xfrm>
                <a:off x="10074666" y="2271585"/>
                <a:ext cx="85320" cy="200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DF1B10-2AA7-2F75-76CC-384F2ED1EA0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66026" y="2262945"/>
                  <a:ext cx="102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A89BC0-92FA-8246-9098-0D67DDF253DA}"/>
                    </a:ext>
                  </a:extLst>
                </p14:cNvPr>
                <p14:cNvContentPartPr/>
                <p14:nvPr/>
              </p14:nvContentPartPr>
              <p14:xfrm>
                <a:off x="10101666" y="2395425"/>
                <a:ext cx="51480" cy="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A89BC0-92FA-8246-9098-0D67DDF253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93026" y="2386785"/>
                  <a:ext cx="69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08A370-521D-8363-8A1F-BBC10A73FBCA}"/>
                    </a:ext>
                  </a:extLst>
                </p14:cNvPr>
                <p14:cNvContentPartPr/>
                <p14:nvPr/>
              </p14:nvContentPartPr>
              <p14:xfrm>
                <a:off x="10253586" y="2370225"/>
                <a:ext cx="17640" cy="11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08A370-521D-8363-8A1F-BBC10A73FBC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44586" y="2361225"/>
                  <a:ext cx="35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368EF2-19ED-8DC5-E5AD-A9965F4A0FD5}"/>
                    </a:ext>
                  </a:extLst>
                </p14:cNvPr>
                <p14:cNvContentPartPr/>
                <p14:nvPr/>
              </p14:nvContentPartPr>
              <p14:xfrm>
                <a:off x="10263666" y="2356185"/>
                <a:ext cx="17640" cy="6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368EF2-19ED-8DC5-E5AD-A9965F4A0F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54666" y="2347185"/>
                  <a:ext cx="35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80CCCB2-32F5-B19D-530A-36F1CC71942C}"/>
                    </a:ext>
                  </a:extLst>
                </p14:cNvPr>
                <p14:cNvContentPartPr/>
                <p14:nvPr/>
              </p14:nvContentPartPr>
              <p14:xfrm>
                <a:off x="10246026" y="2355825"/>
                <a:ext cx="82080" cy="1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80CCCB2-32F5-B19D-530A-36F1CC71942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37026" y="2346825"/>
                  <a:ext cx="99720" cy="1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314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10941480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(time) – Normalized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988FC-5593-4B34-A1E2-939AD796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3" y="959267"/>
            <a:ext cx="6019006" cy="4514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0E076-FF37-190E-66E8-597FBBDB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48" y="1075178"/>
            <a:ext cx="6019005" cy="45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(time) – smoothed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07A34-0193-E8DE-1CFD-22F281C4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324"/>
            <a:ext cx="6276583" cy="470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36904-2B46-2BBE-F775-1CF953CE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90" y="1081629"/>
            <a:ext cx="6293510" cy="47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225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Some Updates</vt:lpstr>
      <vt:lpstr>Frequency (time) – our data</vt:lpstr>
      <vt:lpstr>Frequency (time) – our data - Smoothing</vt:lpstr>
      <vt:lpstr>Mathematical Area (time) – our data</vt:lpstr>
      <vt:lpstr>Mathematical Area (time) – our data</vt:lpstr>
      <vt:lpstr>Area normalized  (testing)</vt:lpstr>
      <vt:lpstr>Area normalized  (testing)</vt:lpstr>
      <vt:lpstr>Area (time) – Normalized examples</vt:lpstr>
      <vt:lpstr>Area (time) – smoothed</vt:lpstr>
      <vt:lpstr>ϵ - EXTINCTION  COEFFICIENT</vt:lpstr>
      <vt:lpstr>A= ϵθ</vt:lpstr>
      <vt:lpstr>COVERAGE Conversion</vt:lpstr>
      <vt:lpstr>COVERAGE vs WV fitting</vt:lpstr>
      <vt:lpstr>Coverage vs Time</vt:lpstr>
      <vt:lpstr>Coverage vs Time –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plots and summaries</dc:title>
  <dc:creator>Marija Iloska</dc:creator>
  <cp:lastModifiedBy>Marija Iloska</cp:lastModifiedBy>
  <cp:revision>54</cp:revision>
  <dcterms:created xsi:type="dcterms:W3CDTF">2023-05-10T20:18:15Z</dcterms:created>
  <dcterms:modified xsi:type="dcterms:W3CDTF">2023-05-24T19:29:08Z</dcterms:modified>
</cp:coreProperties>
</file>