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1"/>
  </p:normalViewPr>
  <p:slideViewPr>
    <p:cSldViewPr snapToGrid="0">
      <p:cViewPr varScale="1">
        <p:scale>
          <a:sx n="185" d="100"/>
          <a:sy n="185" d="100"/>
        </p:scale>
        <p:origin x="2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7:30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24575,'-3'71'0,"1"-20"0,1 6 0,0 26 0,0 9 0,0-17 0,1 4 0,-2 3-829,0 10 0,0 2 0,-1 1 829,0 4 0,-1 1 0,0-1 0,0-2 0,0-1 0,1-1 0,0-8 0,1 0 0,1-3 264,1-10 1,1-1-1,0-5-264,3 16 0,1-9 0,4 24 0,-4-53 0,-2-33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35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24575,'-18'35'0,"-5"12"0,-5 22 0,0 7 0,6-8 0,10-20 0,7-24 0,4-14 0,-1-4 0,1-2 0,5-15 0,-3 9 0,5-11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7:02.0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95 24575,'-5'22'0,"-1"8"0,-3 14 0,0 6 0,1-3 0,3-13 0,2-19 0,5-17 0,5-21 0,9-24 0,6-13 0,1-3 0,-3 11 0,-5 15 0,-4 11 0,-3 10 0,-3 7 0,-3 7 0,-1 2 0,3 3 0,6 5 0,5 6 0,0 8 0,-3 5 0,-5 5 0,-4 1 0,-2 1 0,-1-4 0,0-8 0,0-7 0,0-6 0,0-5 0,0-1 0,-1-2 0,-1 0 0,-3-1 0,3 0 0,-1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7:02.4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 24575,'26'2'0,"9"1"0,-2-1 0,-2 0 0,-12-1 0,-8-1 0,-2-1 0,0-3 0,-4 1 0,-1-1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7:03.7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0 109 24575,'31'85'0,"-8"-30"0,-27-103 0,0 3 0,2 9 0,0 5 0,0 6 0,2 5 0,1 5 0,3 5 0,1 2 0,2 3 0,5 2 0,8 1 0,10 2 0,0 1 0,-6 1 0,-9 3 0,-8 2 0,-4 7 0,-7 6 0,-9 7 0,-12 3 0,-6-5 0,4-8 0,10-8 0,19-9 0,25-4 0,24 0 0,15 2 0,-8 3 0,-21 2 0,-23 4 0,-16 4 0,-6 9 0,-6 6 0,-2-3 0,1-5 0,1-9 0,1-6 0,-2-3 0,1-3 0,0-4 0,1-2 0,2 2 0,1 3 0,6 11 0,2-3 0,3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7:04.9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 0 24575,'-4'28'0,"0"26"0,0 30 0,1 14 0,0-6 0,0-21 0,1-23 0,1-20 0,3-18 0,5-19 0,18-29 0,23-24 0,15-13 0,4 5 0,-8 22 0,-13 21 0,-13 13 0,-14 8 0,-16 6 0,-25 10 0,-24 17 0,-15 14 0,-1 7 0,15-3 0,21-8 0,16-8 0,13-1 0,16 0 0,22-1 0,16-5 0,3-8 0,-12-8 0,-22-6 0,-16-2 0,-10-3 0,0 2 0,-2-1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7:06.1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39 24575,'-1'20'0,"0"12"0,1 12 0,1 2 0,0-10 0,-1-15 0,0-12 0,0-11 0,-2-10 0,-2-16 0,-1-13 0,1-2 0,2 6 0,3 13 0,8 6 0,9 2 0,8 2 0,1 6 0,-5 5 0,-10 5 0,-7 6 0,-5 8 0,-1 7 0,-4 0 0,-4-2 0,-5-8 0,0-5 0,5-5 0,9-3 0,13-4 0,16 0 0,13 1 0,-2 1 0,-12 3 0,-18 2 0,-15 6 0,-14 5 0,-15 5 0,-12 3 0,2-4 0,13-8 0,15-6 0,12-7 0,3-2 0,2-1 0,6 2 0,6 3 0,6 2 0,1 2 0,-8 0 0,-5-1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7:07.1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0 268 24575,'6'-10'0,"5"-9"0,11-19 0,6-12 0,0-1 0,-5 7 0,-9 16 0,-7 14 0,-3 6 0,-1 5 0,0 1 0,-1 1 0,0 1 0,2 4 0,4 8 0,4 9 0,6 10 0,3 8 0,0 4 0,-2-2 0,-2-6 0,-3-8 0,-3-7 0,-1-6 0,-3-4 0,-4-4 0,-3-5 0,-6-5 0,-6-6 0,-7-4 0,-1-1 0,0 1 0,10 7 0,2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7:07.6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24575,'26'1'0,"16"-1"0,17 1 0,0-1 0,-18 0 0,-22 0 0,-32-1 0,8 1 0,-12-2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7:28.2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4 250 24575,'1'16'0,"-1"19"0,-1 33 0,0-13 0,0 6 0,0 23 0,0 8 0,1-16 0,1 6 0,-1 6-863,1-14 0,0 5 1,0 3-1,1 3 1,-1 0 862,1-5 0,0 3 0,0 1 0,1 1 0,-1 0 0,2 0 0,-1 1 0,1 2 0,0-1 0,0 0 0,0-1 0,1-1 0,1 7 0,0 0 0,0-1 0,1-5 0,0-7 328,3 13 0,0-8 0,1-10-328,1-4 0,-2-13 0,1-6 0,-8-30 0,0-6 0,9 2 3329,18 7-3329,35 14 0,-9-8 0,9 2 0,-6-4 0,6 1 0,3 1-1031,13 6 1,5 1-1,12-1 1031,-18-13 0,6 0 0,6-1 0,5-1 0,3 0 0,2-2-640,-20-5 0,3 0 0,2-1 0,3-1 0,0-1 0,3 1 0,0-2 0,2 1 0,0-1 640,-7-2 0,2 1 0,0-1 0,2-1 0,1 1 0,1-2 0,0 1 0,2-1 0,0 0 0,1 0 0,0-1-297,-6 0 1,1-1 0,2 0 0,1 0-1,0-1 1,1 0 0,0 0 0,0 0-1,0 0 1,0-1 0,-1 0 0,0 0-1,-1-1 297,3 0 0,1 0 0,-1 0 0,0-1 0,0 0 0,-1 0 0,1-1 0,-1 0 0,-1 1 0,0-1 0,0 0 0,0 1-219,4-1 0,0 1 0,0-1 0,-1 0 0,0 0 0,0 0 0,-1 0 0,-1 0 0,0 0 0,-2 0 0,-1 0 219,10-1 0,-1 0 0,0 0 0,-1 0 0,-1 0 0,-2 0 0,-3 0 0,-2 0 0,-3 0 50,17-1 1,-3 0-1,-4 0 1,-3 0 0,-5 0-1,-5 1-50,9-2 0,-6 1 0,-6 0 0,-9 0 1404,16 0 1,-18 1-1405,-16 1 4200,-40-1-4200,-13-2 5691,2-3-5691,5-7 2110,5-12-2110,0-27 0,-4-42 0,-8 11 0,-2-13 0,1 28 0,-1-6 0,2-3 0,1-4-666,1 0 0,2-4 0,1-2 0,1-2 0,0-1 666,0 6 0,1 0 0,0-3 0,1 1 0,0-1 0,0 1 0,-1 1 0,1 0 0,1 0 0,-1 0 0,-1 2 0,0 1-283,1-6 1,0 0-1,-2 2 1,0 2-1,-2 4 283,-2-3 0,-1 3 0,-2 4 0,-1 2-1,-1-5 0,-1 4 0,-2 5 1,0-13 0,-1 8 0,0 22 0,0 6 0,-3-11 3055,1 33-3055,2 20 1687,3 3-1687,-2-8 4,-3-23-4,-6-23 0,-9-12 0,-11 4 0,-19 14 0,-35 13 0,16 22 0,-12 3 0,2 5 0,-7 1 0,-6 3-871,0 2 1,-4 2 0,-6 2 0,-3 0 870,19 2 0,-2 0 0,-2 2 0,-3 0 0,-2 0 0,-1 1-676,2 1 1,-2 0 0,-3 1 0,0 0 0,-2 1 0,-1-1-1,0 1 676,14-2 0,0 0 0,-1 0 0,-1 1 0,-1 0 0,0-1 0,-1 0 0,0 0 0,-1 0-397,5 0 0,0-1 0,-1 0 1,-1 0-1,0 0 0,0 0 0,-1-1 1,1 0-1,-1 0 0,0 0 397,-1-1 0,0 0 0,-1 0 0,1 0 0,-1-1 0,0 0 0,0 0 0,1-1 0,1 1 0,0-1 0,-7-1 0,1 1 0,0-1 0,1 0 0,0 0 0,0-1 0,2 0 0,1 0 0,1-1-180,-1 1 1,1-1-1,0-1 1,2 1-1,1-1 1,1 0 0,3 0-1,2-1 180,-8 1 0,1-1 0,3-1 0,3 1 0,3-1 0,4 0 328,-9 0 1,5-1 0,5 0-1,6 0-328,-21-2 0,12 0 3152,-13 0-3152,24 1 5416,0 0-5416,-9-1 3502,-17-1-3502,35 2 0,-3 0 114,-10-1 0,-3 0-114,-6 0 0,0 1 0,2 1 0,2 1 0,13 1 0,4 1 0,-30 0 0,33 1 0,27-1 0,15 1 0,8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7:29.2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 24575,'39'0'0,"3"0"0,16 0 0,7 0 0,-8-1 0,-14 1 0,-21-1 0,-19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8:18.6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10 141 24575,'-3'-21'0,"1"-3"0,0 0 0,1 2 0,1 7 0,0 2 0,-1 4 0,1 2 0,-1 3 0,1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3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24575,'27'62'0,"1"0"0,-1 1 0,29 32 0,-27-33 0,-63-77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8:20.0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166 0 24575,'-11'81'0,"5"-23"0,0 5 0,-1 19 0,0 7 0,2-22 0,1 2 0,1 1 0,0 0 0,0 0 0,1 0 0,-1-1 0,1 1 0,-1 0 0,0 29 0,-1 1 0,1-33 0,-1 2 0,0-1 0,0 1 0,0 1 0,0-1 0,0 0 0,0 0 0,0-2 0,-2 28 0,1-6 0,0-19 0,0-5 0,-2 27 0,-1-26 0,0-9 0,2-7 0,1-6 0,2-11 0,3-10 0,0-4 0,1 0 0,0 5 0,1 6 0,0 3 0,-1-5 0,1-7 0,-1-8 0,-1-5 0,0-2 0,0-4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8:20.7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24575,'59'32'0,"-1"-1"0,25 10 0,10 3 0,-13-8 0,5 1 0,2 0-631,5 0 0,1-2 0,-1-1 631,-7-5 0,-1-2 0,-4-3 0,17 4 0,-8-5 305,-23-7 1,-7-3-306,23 2 313,-30-7-313,-19-5 0,-11-2 0,-4-1 969,6-1-969,17 3 0,-18-1 0,4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9:51.0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164 0 24575,'-8'1'0,"-1"-1"0,0 1 0,1-1 0,2 0 0,-1 1 0,-2-1 0,-4 1 0,-3-1 0,-3 0 0,1 0 0,4 1 0,5-1 0,6 1 0,-1 0 0,0 0 0,0 0 0,1-1 0,3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3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24575,'16'-1'0,"15"-1"0,17 1 0,2-1 0,-13 2 0,-24 2 0,-26 10 0,3-7 0,-5 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38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24575,'-3'16'0,"-6"14"0,-7 18 0,-9 17 0,-6 11 0,1 2 0,6-7 0,7-15 0,8-18 0,5-18 0,3-14 0,14-43 0,8-8 0,-4-1 0,1 13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38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24575,'8'11'0,"10"14"0,8 15 0,3 11 0,-7 4 0,-11-2 0,-8-6 0,-2-8 0,0-11 0,-1-10 0,1-2 0,-1 2 0,2 4 0,-1-3 0,1-6 0,-1-8 0,-4-8 0,-8-8 0,-7-7 0,4 5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3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24575,'12'-1'0,"7"0"0,17 0 0,9 0 0,1 1 0,-11 0 0,-16 0 0,-12 0 0,-5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40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24575,'-13'0'0,"-2"1"0,-4 2 0,-1 2 0,-3 5 0,1 5 0,4 2 0,4 0 0,6-6 0,6-5 0,2-3 0,4 0 0,6 1 0,8-1 0,5-2 0,1 0 0,-6 0 0,-8 0 0,-7 2 0,-2 3 0,-1 3 0,0 3 0,-1 1 0,0-2 0,0-2 0,-3-2 0,-4-2 0,-5 0 0,-3 2 0,1 0 0,3-1 0,4-2 0,1-1 0,-3 0 0,-19 5 0,16-5 0,-13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1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7 24575,'-26'-3'0,"-7"1"0,-2 1 0,-3 1 0,2 2 0,1 6 0,1 4 0,1 7 0,2 4 0,4 2 0,5 0 0,6-2 0,6-1 0,4 0 0,4-3 0,2-2 0,1-2 0,5 3 0,14 17 0,-3-8 0,8 9 0,-11-16 0,-4-3 0,-1-3 0,0-2 0,0-3 0,3-1 0,2-1 0,6-2 0,7 1 0,10 0 0,8 0 0,-3-2 0,-9-1 0,-14-2 0,-12-1 0,-4 0 0,3-1 0,3 0 0,1-1 0,0 0 0,-4 0 0,-3 1 0,-2 0 0,-2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1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24575,'22'-3'0,"9"0"0,25 1 0,16 1 0,-4 1 0,-21 0 0,-25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1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24575,'-5'12'0,"-1"8"0,0 8 0,6 14 0,5-17 0,10 1 0,9-21 0,5-1 0,1 0 0,-6 1 0,-8 0 0,-9 0 0,-4 3 0,-6 7 0,-7 10 0,-9 10 0,-5 1 0,1-8 0,9-13 0,6-11 0,1-4 0,-1-2 0,-1-1 0,2 1 0,3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2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24575,'16'-1'0,"18"0"0,35 0 0,16-1 0,0 1 0,-24 0 0,-42 4 0,-9-2 0,-17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14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24575,'10'-24'0,"7"-14"0,7-16 0,2-5 0,-6 11 0,-7 17 0,-5 12 0,0 6 0,2 1 0,2 0 0,-2 3 0,-4 6 0,-3 15 0,-1 17 0,1 20 0,0 11 0,-1-4 0,-1-13 0,0-17 0,0-12 0,-1-5 0,0 0 0,0-1 0,0 0 0,0-2 0,-2-3 0,-4-2 0,2-1 0,-2-1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1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24575,'18'-2'0,"13"1"0,19-1 0,7 1 0,-9 0 0,-21 1 0,-21 0 0,-7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1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24575,'-2'9'0,"-2"5"0,-1 7 0,-4 10 0,-2 7 0,-1 1 0,1-7 0,4-10 0,3-10 0,3-7 0,1-1 0,-1-2 0,0 0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1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24575,'22'-5'0,"8"0"0,13 0 0,1 2 0,-9 1 0,-14 2 0,-1 1 0,-15 0 0,7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0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24575,'-8'16'0,"-16"31"0,-2 5 0,2-4 0,-1 3 0,1-3 0,0 0 0,-2 5 0,2-1 0,-15 32 0,15-28 0,12-27 0,8-19 0,5-10 0,9-8 0,27-28 0,-20 20 0,15-15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0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24575,'2'13'0,"9"16"0,8 20 0,8 18 0,5 10 0,-6-3 0,-6-8 0,-7-13 0,-7-16 0,-4-13 0,0-11 0,-2-7 0,0-3 0,0-2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0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24575,'8'-3'0,"10"1"0,20 0 0,23 2 0,7 1 0,-12-1 0,-26 2 0,-26-1 0,-14 3 0,3-2 0,-1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0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24575,'22'0'0,"21"-2"0,41 0 0,-21 2 0,6 0 0,15 0 0,4 1 0,0 1 0,0 0 0,-9 1 0,-4 0 0,-15-1 0,-7 1 0,16 0 0,-32-1 0,-23-1 0,-10-1 0,-2 0 0,0 0 0,0 1 0,0-1 0,-1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0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 24575,'-9'8'0,"-6"7"0,-10 11 0,-10 15 0,-9 11 0,-5 10 0,-2 9 0,-4 10 0,27-39 0,0 1 0,-23 34 0,14-18 0,17-27 0,17-27 0,14-21 0,18-23 0,-12 16 0,4-4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0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24575,'7'30'0,"1"13"0,3 19 0,0 10 0,0-1 0,2-5 0,-1-12 0,0-12 0,-2-12 0,-3-9 0,-2-3 0,0-3 0,-1-3 0,-1-2 0,-1-4 0,-1-3 0,-2-3 0,-2-2 0,-2-2 0,3 2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21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24575,'7'-1'0,"3"-1"0,4-2 0,7 1 0,13-2 0,22 0 0,27-3 0,6 0 0,-17 3 0,-30 1 0,-31 5 0,-16 3 0,2-2 0,-3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0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24575,'6'-3'0,"1"0"0,4 1 0,15 1 0,18 1 0,16 0 0,3 1 0,-13 0 0,-21-1 0,-16 1 0,-7-1 0,3 2 0,4-1 0,1 1 0,-3-2 0,-7 1 0,-3-1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0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24575,'-10'0'0,"0"0"0,-2 1 0,-3 1 0,-4 3 0,1 4 0,3 2 0,7 1 0,5-2 0,2-2 0,2-2 0,5 0 0,6 0 0,6-1 0,3 0 0,1-2 0,-4-1 0,-4-1 0,-5 0 0,-4 0 0,0 1 0,0 1 0,-1 1 0,-1 2 0,-1 2 0,-2 3 0,-3 1 0,-2 1 0,-4-1 0,-4 1 0,-1-1 0,0-1 0,3-2 0,3-3 0,2-3 0,1-2 0,-1-1 0,-2 0 0,1 0 0,0-1 0,1 1 0,-1-1 0,-2 1 0,0-1 0,3 0 0,1 0 0,3 1 0,-1 0 0,2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2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24575,'13'-2'0,"2"0"0,2 1 0,-2 0 0,-4 0 0,-4 1 0,-5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2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24575,'-4'14'0,"0"5"0,0 1 0,1 1 0,0-2 0,1-5 0,2-5 0,-1-3 0,1-3 0,1-1 0,1 1 0,3 1 0,5 1 0,6 1 0,1 0 0,0-2 0,-3-1 0,-1-1 0,1-1 0,1 1 0,-1-1 0,-4-1 0,-3 1 0,-3-1 0,-2 0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4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24575,'3'-8'0,"3"-4"0,3-7 0,5-9 0,5-8 0,1-1 0,-2 7 0,-3 9 0,-1 8 0,-2 7 0,-2 1 0,-2 4 0,-3 0 0,-3 2 0,1 7 0,-1 12 0,2 12 0,1 13 0,1-1 0,-1-9 0,-3-12 0,-1-11 0,-1-6 0,0 1 0,0 0 0,1 0 0,-1-2 0,-1-5 0,-12-11 0,8 7 0,-7-7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43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24575,'12'-1'0,"10"0"0,7 0 0,7 1 0,-6 0 0,-11 1 0,-7 0 0,-9 0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4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24575,'-26'66'0,"6"-13"0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4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24575,'0'14'0,"0"10"0,0 12 0,-1 5 0,0-3 0,-1-10 0,0-11 0,2-7 0,-1-6 0,1-6 0,-1-4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4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24575,'22'-4'0,"3"0"0,4 0 0,-6 2 0,-5 0 0,-1 2 0,4 0 0,8 0 0,11 0 0,-20 0 0,2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24575,'43'85'0,"1"0"0,0 0 0,0 0 0,-3-7 0,2 2 0,-8-9 0,-17-18 0,-27-11 0,-4 2 0,-2-4 0,2-7 0,6-11 0,2-9 0,0-5 0,-1 0 0,0 2 0,2-1 0,1-1 0,3-4 0,4-3 0,-3 0 0,3-1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2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24575,'24'0'0,"6"0"0,9-1 0,0 0 0,-4 1 0,-5-1 0,-4 1 0,-5 0 0,-4-1 0,-5 1 0,1 1 0,1 0 0,-1 1 0,-2-1 0,-3-1 0,-5 0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4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24575,'-53'38'0,"1"-1"0,2-2 0,13-2 0,25-4 0,2 2 0,4 1 0,3-2 0,3 0 0,2-2 0,4 0 0,5 3 0,7 2 0,6-1 0,3-4 0,2-7 0,-3-8 0,3-6 0,9-2 0,3-2 0,-2-1 0,-12-1 0,-15-2 0,-9-2 0,-3 1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4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24575,'32'-12'0,"12"-2"0,10-2 0,-5 2 0,-15 6 0,-17 5 0,7 1 0,-18 2 0,12-1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4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2 24575,'-6'-1'0,"2"0"0,-4 2 0,-9 2 0,-14 2 0,-7 5 0,-1 3 0,9 2 0,10 1 0,7 3 0,4 3 0,2 3 0,3 0 0,3-4 0,4-4 0,6 1 0,13 4 0,19 1 0,12-2 0,-1-6 0,-13-8 0,-20-5 0,-16-7 0,-4 4 0,-2-4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5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24575,'9'-2'0,"13"1"0,13 0 0,6 1 0,1 2 0,-14-1 0,-6 1 0,-12-1 0,-4-1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5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24575,'69'71'0,"1"-1"0,-14-14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5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24575,'71'59'0,"4"5"0,-6-1 0,-13-11 0,-22-21 0,-23-20 0,-14-14 0,-4-4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52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24575,'-66'52'0,"1"1"0,12-11 0,1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5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45 24575,'-2'24'0,"0"11"0,2 16 0,3 4 0,0-7 0,1-13 0,-3-10 0,0-4 0,-1-3 0,0-6 0,0-8 0,-2-21 0,1-17 0,-3-22 0,1 4 0,-1 2 0,0 16 0,-1 6 0,2 5 0,3 4 0,3 4 0,2 3 0,4 2 0,3 2 0,6 2 0,10 1 0,7 2 0,1 2 0,-11 2 0,-12 3 0,-7 8 0,-2 12 0,0 9 0,-5 6 0,-11 1 0,-14-6 0,-11-8 0,-5-10 0,-1-11 0,7-7 0,9-2 0,11 1 0,12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7:3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24575,'7'-6'0,"9"-2"0,30-3 0,2 3 0,10 0 0,7 2 0,9 0 0,7 0-992,3 1 1,6 1-1,5 0 1,3 1 991,-4 0 0,4 1 0,2 0 0,2 1 0,0 0-356,-11 0 0,2 0 0,0 1 1,1 0-1,-1 0 0,0 0 356,-1 0 0,-1 1 0,1-1 0,-1 1 0,0 0 0,-1 0 0,-3 0 0,-1-1 0,-1 1 0,1 0 0,-2 0 0,1 0-445,13 0 1,-1 0-1,0 0 1,0-1 0,0 1 444,2-1 0,-1 0 0,1 1 0,1-1 0,-1 0 0,-14-1 0,0 1 0,1 0 0,-1 0 0,1-1 0,-1 1 0,1 0 0,-1-1 0,0 0 0,0 0 0,1 1 0,0-1 0,2 0 0,0 1 0,0-1 0,1 0 0,0 1 0,0-1-400,4 1 1,0 0-1,0-1 1,1 1 0,0 0-1,1 0 400,2 0 0,2 0 0,-1 1 0,1-1 0,0 0 0,1 0 0,-14 0 0,0 1 0,1-1 0,-1 0 0,0 0 0,0 0 0,-1-1 0,10 1 0,0 0 0,-1-1 0,-1 1 0,-1-1 0,-1 0 38,10 0 1,-2 0 0,0-1 0,-2 1 0,-2-1-39,-6 1 0,-1-1 0,-2 1 0,0-1 0,1 1 0,-2 1 0,1-1 0,-1 1 0,1 0 0,1 0 0,3 0 0,1 0 0,1 1 0,0 0 0,-1-1 0,1 1 0,0 0 0,0 0 0,0-1 0,-2 1 0,-3-1 0,0 0 0,-1 0 0,-1 0 0,-2 0 314,12-1 0,-3 0 1,-1 0-1,-3 0-314,13-1 0,-3-1 0,-2 0 456,-6 0 0,-2-1 0,0 0-456,1 0 0,0-1 0,0-1 0,-3 0 0,-1 0 0,0 0 0,-8 0 0,0-1 0,-1 1 954,-3 0 1,0-1-1,-3 1-954,23-2 0,-3 0 0,-5 2 0,-1 1 1177,-1 0 0,-1 1-1177,-13 1 0,-4 1 0,-12 0 0,-4 1 0,19-2 1353,-38 3-1353,-24 9 1037,-6 13-1037,-2 16 294,-3 25-294,-1 33 0,3-32 0,0 5 0,1 12 0,0 3 0,1 4 0,0-2 0,1-6 0,-1-4 0,1-12 0,-1-3 0,-2 33 0,0-17 0,0-12 0,1-11 0,0-6 0,-1-8 0,-2-6 0,-1-2 0,0-8 0,1-2 0,-1 1 0,2-1 0,1-4 0,0-3 0,1-4 0,-1-1 0,1 0 0,-1 5 0,0 2 0,0 2 0,-1 3 0,0 4 0,0 4 0,2-2 0,1-6 0,0-10 0,-2-6 0,-1-4 0,-6 2 0,-6 0 0,-5 0 0,-7-1 0,-4-2 0,-12 0 0,-20 1 0,-35 0 0,32-1 0,-6-1 0,-19-1 0,-8-1-553,16 0 0,-5-1 0,-3 0 553,13 0 0,-4 1 0,-2-1 0,0 1-486,-7 1 1,-2-1 0,-1 2 0,0-1 485,-2 1 0,0 1 0,0 0 0,1 0 0,3 0 0,0 1 0,1 0 0,1-1 0,5 1 0,0 0 0,2 0 0,0-1-267,2 1 0,0-1 1,2 0-1,0 0 267,-18 0 0,2 0 0,2 0-163,9 1 0,1 0 0,2 1 163,6-1 0,1 1 0,1 0 0,5 0 0,1 1 0,0 0 0,0 0 0,1 0 0,-1-1 0,1 1 0,1-2 0,-2 1 0,-3-1 0,-1 0 0,-2 0 0,-6-1 0,-1-1 0,-2 0 0,-4 1 0,-2-2 0,1 2 0,2-1 0,0 1 0,3 0 0,10 0 0,3 1 0,2 0 675,-17 1 1,3 1-676,11 2 0,2 1 958,3 2 1,-1 1-959,-4 4 0,-2 1 0,-10 5 0,-4 0 0,20-4 0,-2-1 0,-3 1 14,-11-1 1,-4 0-1,-2-2-14,-8 0 0,-3-2 0,0-1 0,22-4 0,0 0 0,0-2 0,0 0 0,-2-1 0,0 0 0,0-2 0,0 1 0,1-1 0,1 0 0,1-1 0,0 1 0,-17-1 0,2 0 0,2 0 76,8 0 1,1 0 0,4 0-77,8 0 0,2 1 0,2 0 0,-24 0 0,0 0 0,-4 2 0,-2 0 0,25-1 0,-1 1 0,-2 1 0,-5-1 0,-1 0 0,-2 1-342,-6-1 1,-2 2 0,-1-1 341,-3 0 0,-1 0 0,2 0 0,4 0 0,1 0 0,2 0 0,3 0 0,2-1 0,1 1-165,4-1 0,2-1 1,-1 0 164,1 0 0,0 0 0,0 0 0,-4-1 0,0 0 0,0 1 0,2-1 0,1 1 0,2 0 0,-28 1 0,4 1 564,11 1 0,3 0-564,8 1 0,3 1 178,11 0 0,4 0-178,-25 8 1081,38-3-1081,32-2 568,7-4-568,1-1 0,0-1 0,0 0 0,-1 0 0,1-1 0,1 0 0,-1-1 0,2 0 0,-1-2 0,-2 1 0,-19-6 0,14 3 0,-12-2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7:3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24575,'18'-2'0,"26"-3"0,55-1 0,-17 1 0,10 2 0,-20 0 0,4 1 0,-1 0 0,-4 0 0,0 1 0,-5 0 0,13-1 0,-11 1 0,-4 2 0,-51-1 0,-14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3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24575,'0'29'0,"1"8"0,0 6 0,-1 0 0,1-7 0,-1-7 0,0-7 0,0-7 0,0-6 0,0-5 0,-1-1 0,-2 3 0,-4 6 0,-1 4 0,1 0 0,4-5 0,2-7 0,2-4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7:3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24575,'15'-3'0,"30"-3"0,2 1 0,9-1 0,28-3 0,9-1 0,-14-1 0,5-1 0,2-1-469,8-2 0,3-1 1,-2-1 468,-5 1 0,-2-1 0,-3 1 0,17-4 0,-9 1 0,-33 6 0,-10 5 85,-9 11 1,-31-1-1,-10 8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7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3859 54 24575,'-9'56'0,"-1"20"0,4-26 0,1 1 0,-1 2 0,1 0 0,-4 42 0,1-19 0,2-17 0,1-15 0,3-13 0,-1-8 0,-1-4 0,0 1 0,-1-1 0,2-4 0,0-5 0,-2-1 0,-2 3 0,-2 6 0,0 3 0,2-2 0,2-7 0,0-5 0,-8 0 0,-8 3 0,-11 4 0,-11 5 0,-22-1 0,13-8 0,-6-1 0,-15 0 0,-4 0 0,-9-1 0,0-1 0,3 0 0,4-1 0,14-1 0,1-3 0,-1-1 0,-3-3 0,-20-3 0,-5 0-182,21 0 0,-1 0 1,-2 0 181,0 1 0,0 0 0,2 1 0,-21-1 0,8 1 0,25 3 0,7 1 0,-22 0 0,14-2 0,3-1 0,-2 1 0,-5 2 545,-1 3-545,-3 0 0,-10 0 0,-16-4 0,42 0 0,-2-1 0,-1 1 0,0-1 0,0 0 0,1 1 0,3 0 0,0 1 0,-47 0 0,14 0 0,18 0 0,18 0 0,8 0 0,2-1 0,-7 0 0,-1-1 0,6 0 0,14 0 0,15-1 0,8-4 0,0-7 0,-5-10 0,-6-11 0,-6-8 0,0-3 0,5-3 0,7-8 0,6-9 0,0-11 0,0 2 0,-1 13 0,4 14 0,4 8 0,4 3 0,1 2 0,0 0 0,-2 2 0,0-11 0,-1-5 0,-1 4 0,-3 11 0,-1 16 0,0 7 0,0 2 0,3 4 0,7 1 0,16-1 0,27-2 0,33-1 0,-28 3 0,3 1 0,10 0 0,3 1 0,9 0 0,4 1 0,5 2 0,2 0 0,-27-1 0,1 1 0,1 1-229,5 0 0,2 0 0,0 0 229,3 1 0,0 0 0,1 0 0,3 1 0,1-1 0,0 1 0,-2 0 0,1 0 0,-1 0 0,-2 0 0,0 0 0,-1 0 0,-4-1 0,-1 1 0,-1-1 0,24 1 0,-5 0 0,-19-2 0,-6 0 0,21 0 0,-32-2 0,10-1 0,-12 1 0,6 0 0,20 0 0,6 0 0,5 0 0,0 0 343,-9 0 1,-7 0-344,22 0 0,-55 0 0,-27 0 0,-7 0 0,7 0 0,9 0 0,5 0 0,-5 0 0,-10 0 0,-8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1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 24575,'-18'-1'0,"-5"0"0,-9 0 0,-6 3 0,-6 4 0,-2 3 0,3 5 0,8 2 0,9 2 0,8 0 0,5-2 0,3-1 0,1 2 0,3 3 0,2 2 0,2 2 0,1-3 0,0-3 0,0-3 0,1-1 0,1 0 0,4 2 0,3 3 0,3 0 0,2-3 0,2-4 0,5-3 0,11-1 0,11 0 0,5-3 0,2-2 0,-5-1 0,-6-1 0,-10-1 0,-10-1 0,-6 0 0,-4 0 0,-3-1 0,-2 1 0,-9 0 0,4 1 0,-6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20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24575,'32'-3'0,"6"1"0,6-2 0,-6 2 0,-12 0 0,-12 1 0,-6 1 0,1-1 0,5 1 0,5 0 0,3 0 0,0 0 0,-7 0 0,-7 0 0,-5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2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24575,'18'-4'0,"-1"1"0,-3 1 0,-4 0 0,-4 1 0,1 1 0,4 0 0,0-1 0,-2 1 0,-3-1 0,-3 1 0,-1 0 0,-1 0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27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24575,'-4'7'0,"-2"2"0,-2 3 0,1 1 0,0 1 0,1 0 0,1 0 0,0 1 0,3-1 0,1-1 0,1-1 0,2-2 0,0-2 0,3-2 0,0-3 0,2 0 0,1-2 0,-2-1 0,0 0 0,0 0 0,-1 0 0,3 0 0,1 1 0,0-1 0,-3 1 0,-5 1 0,-1-1 0,-3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7:5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193 104 24575,'12'-1'0,"18"-1"0,23-3 0,20-5 0,4-7 0,-4-3 0,4 0 0,9 5 0,-4 6 0,-20 5 0,-34 4 0,-47 0 0,-49 2 0,15 1 0,-5 0 0,-15 2 0,-2 0 0,-6 1 0,0 0 0,7 0 0,5 0 0,12-2 0,7-1 0,-13 1 0,42-3 0,18-1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7:5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2099 24575,'-24'-6'0,"-10"-3"0,-16-3 0,-4 0 0,3 0 0,14 4 0,10 1 0,6 1 0,6 1 0,6 2 0,4-3 0,4-10 0,1-19 0,0-34 0,1 17 0,2-7 0,1-15 0,2-6 0,2-13 0,1-3 0,-3 28 0,0 0 0,-1-2-143,0-2 0,-1-1 1,-1 0 142,-1 2 0,-1 0 0,-1 3 0,-1-22 0,-1 6 0,1 14 0,0 7 0,3-24 0,3 29 0,3 9 0,-1 11 0,0 13 428,0 10-428,-2 5 0,1-2 0,3-5 0,4-9 0,3-5 0,-2 4 0,3 2 0,0 3 0,2 1 0,1 2 0,-8 8 0,-6 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8:0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2444 24575,'-2'-22'0,"-3"-40"0,0-2 0,-2-12 0,-2-2 0,-1-9 0,0-4-1002,1 7 0,0-4 1,0-2-1,0-1 1002,0-3 0,0-1 0,1-1 0,0 3 0,2 4 0,0 1 0,1 1 0,1 4 197,1-14 0,1 4 0,1 5-197,1 16 0,0 3 0,0 5 398,0-12 1,1 6-399,0-20 0,2 49 0,1 24 2054,2 0-2054,2-7 565,0-3-565,-1 3 0,-1 9 0,9 14 0,21 10 0,25 9 0,33 7 0,-30-10 0,6-1 0,20 2 0,8 0-508,-16-5 1,4 0 0,3 0 507,-12-1 0,2-1 0,2 0 0,1-1 0,4 1 0,2 0 0,0 0 0,0 0 0,0-1 0,1 1 0,-1-1 0,-1-1 0,-3 0 0,-1 0 0,0-1 0,-1 0 0,-3-2 0,-2 1 0,1-2 0,-1 1 0,0-2 0,-1 1 0,1-2 0,1 1 0,5-1 0,0 0 0,2 0 0,0 0-489,7 0 1,0 0-1,2-1 1,-1 1 488,2-1 0,0 1 0,0-1 0,-2 1 0,-5-1 0,-1 1 0,-1-1 0,-4 0-160,12 1 1,-3-1-1,-4 0 160,-13 1 0,-3 0 0,0 0 0,-2-1 0,0 1 0,2 0 0,10 0 0,3 0 0,4 0-466,-11-1 0,4 0 0,1 1 0,3-1 466,-6 0 0,2 0 0,2 0 0,1 0 0,2 0-332,10 0 1,2 0 0,1 0 0,2 0 0,1 0 331,-11 0 0,1 0 0,2 0 0,0 0 0,0 0 0,0 0 0,4 0 0,1 0 0,0 0 0,0 1 0,0-1 0,0 0 0,-1 0 0,0 1 0,-1-1 0,1 1 0,-2-1 0,0 0 0,-4 1 0,-1 0 0,0-1 0,-1 1 0,-1 0 0,0-1-74,9 1 0,-1 0 0,-1 0 0,-1-1 0,-1 1 74,-7-1 0,-1 0 0,0 0 0,-2-1 0,0 1 0,15-1 0,-1 0 0,-2 0 0,0 0-165,-6 0 0,0-1 1,-2 1-1,0 0 165,-6-1 0,-1 1 0,-1 0 0,-2 0 418,13 1 0,-3-1 1,-4 1-419,-13 0 0,-3 0 0,-3 0 1440,15 0 1,-4 0-1441,-13 0 0,-4 0 1189,-5 0 1,-2 0-1190,39 1 1581,-3 1-1581,9 1 204,-37 0 0,4-1-204,11 0 0,4 0 0,8-1 0,2 0 0,6-3 0,1-1 0,-3-1 0,-1-1 0,-6-1 0,-1-1 0,-7 0 0,-3 0 0,-13 0 0,-4 1 0,32-6 0,-32 3 0,-28 2 0,-16 3 0,-4 3 0,3 1 0,0 0 0,0 0 0,-4 1 0,6 1 0,28 0 0,21 0 0,0-1 0,-20-1 0,-32 3 0,-24 10 0,-9 16 0,-10 25 0,-8 26 0,17-26 0,1 4 0,-3 10 0,0 2 0,1 6 0,0 1 0,1 2 0,0 1 0,1-4 0,-1-1 0,1 0 0,-2-1 0,-1 0 0,-2 0 0,0-1 0,0 0 0,3-3 0,1-1 0,4-6 0,1-1 0,5-8 0,2-3 0,-5 27 0,2-18 0,5-17 0,3-8 0,3-5 0,2-9 0,0-9 0,0-7 0,0-1 0,-1 1 0,0-1 0,1 0 0,-1-3 0,-2 0 0,-2-2 0,-7 1 0,-17-1 0,-30-1 0,10 2 0,-6 0 0,-22-1 0,-8 1 0,18 0 0,-4 1 0,-1 0-218,-7 1 1,0 0 0,-1 1 217,0 0 0,0 0 0,2 1 0,3 0 0,2 0 0,0 0 0,1 0 0,0 0 0,-1 0 0,0-1 0,-2 1 0,1-1 0,0 1 0,-1 0 0,2-1 0,2 0 0,2 0 0,0 0-55,-28 1 1,2 0 54,6 0 0,1-1 0,-2 1 0,-2 0 0,-7 0 0,-1 0 0,32-1 0,0 0 0,0 0 0,-2 0 0,0 1 0,0 0 0,-1 0 0,0 0 0,0-1 0,2 1 0,1 0 0,0 0 0,-1 1 0,1-1 0,0 0 0,-29 2 0,2 0 0,8 0 0,2 0 0,4 0 0,1 0 0,-4 0 0,-1 0 0,-4 1 0,-2 2 0,-2 0 0,1 1 0,3 2 0,1 2 0,10-1 0,1 0 0,2 1 0,1-1 0,-3 0 0,-1-1 0,-4 0 0,-2-1 0,-4-2 0,-2-1 0,24-3 0,-2-1 0,0 0 45,-4 0 1,-1-1-1,0 0-45,-1 0 0,0 0 0,-1 0 0,-3 1 0,0-1 0,-2 0 0,-3 1 0,-1-1 0,-2 1-453,-8-1 1,-1 0-1,-3-1 453,18 0 0,-1 0 0,0-1 0,0 1 0,2-1 0,-1 1 0,2-1 0,1 0 0,-18 1 0,2-1 0,3 0-162,10 0 0,3 0 0,1 0 162,5 0 0,1-1 0,-2 1 0,-12-3 0,-3 1 0,-2-2-433,13 1 1,-3-1-1,-1-1 1,-1 1 432,-10 0 0,-2-1 0,-1 0 0,0 1 0,-1-1 0,0 0 0,1 1 0,0-1 0,7 2 0,0-1 0,2 1 0,1 0-93,7 0 1,1 1 0,1-1 0,2 0 92,-13 0 0,3 0 0,1-1 370,7 1 1,2-1-1,2 1-370,-20-2 0,4 0 230,17 1 0,5 0-230,-26-1 1857,37 1-1857,21 1 959,4 1-959,-4-2 181,-4 0-181,-4-1 0,-1 1 0,3 2 0,8 0 0,10 0 0,8-2 0,4-11 0,4 9 0,2-8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8:2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6 24575,'-35'-5'0,"-4"4"0,-11 13 0,-12 23 0,-7 25 0,5 16 0,13 9 0,20-1 0,18-6 0,10-2 0,12-6 0,11-10 0,11-11 0,6-16 0,1-16 0,-1-10 0,-3-9 0,0-4 0,1-1 0,3-4 0,0-8 0,-4-10 0,-3-14 0,0-13 0,-4-5 0,-8-2 0,-13 3 0,-13 0 0,-3 4 0,-1 11 0,5 12 0,2 12 0,-2 2 0,0 3 0,-1 5 0,2 5 0,3 5 0,1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3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0 24575,'-9'10'0,"-8"11"0,-12 16 0,-6 16 0,-4 13 0,5 7 0,7 3 0,8 3 0,8 1 0,5 0 0,6-4 0,5-8 0,2-12 0,3-11 0,0-2 0,5 1 0,2-1 0,-1-9 0,-6-13 0,-6-12 0,-3-6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8:2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24575,'15'0'0,"6"-1"0,7-1 0,7 0 0,14 1 0,39 2 0,-10 1 0,1 0 0,11 1 0,-34-1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8:2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24575,'37'-7'0,"4"1"0,2 0 0,-11 2 0,-15 3 0,-11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8:2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24575,'55'-4'0,"0"0"0,33-3 0,-60 6 0,-12 0 0,-22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8:2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24575,'29'-1'0,"13"-1"0,9 0 0,-5 0 0,-17 1 0,-17 0 0,-8 0 0,0 1 0,-2 0 0,-1-1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8:3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24575,'-9'9'0,"-4"4"0,-1 5 0,1 6 0,4 5 0,5 2 0,1-2 0,2-10 0,1-9 0,1-7 0,3-1 0,9-1 0,14 1 0,9 0 0,-2 0 0,-10-1 0,-12 0 0,-4-1 0,0 0 0,11-3 0,-9 2 0,3-1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8:4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 24575,'-4'26'0,"-7"24"0,-12 35 0,3-23 0,-2 4 0,-5 12 0,-1 2 0,-2 5 0,0-2 0,4-9 0,2-5 0,7-18 0,3-7 0,-1 3 0,11-32 0,4-10 0,-1 3 0,1 2 0,1 2 0,-1-5 0,1-2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8:4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24575,'10'21'0,"10"20"0,10 25 0,6 18 0,1 0 0,-2-3 0,-3-4 0,-2-2 0,-1-1 0,-1-7 0,-6-13 0,-7-16 0,-8-18 0,-6-10 0,-11-11 0,6 0 0,-6-3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8:43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24575,'11'3'0,"3"-2"0,11 0 0,3 0 0,7 0 0,8-1 0,7 0 0,5 0 0,-6 0 0,-21 0 0,-13-1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8:44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24575,'27'-1'0,"20"-1"0,19-1 0,0 1 0,-21-1 0,-25 2 0,-17 1 0,-6 0 0,0 0 0,1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8:4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24575,'29'63'0,"0"1"0,-6-13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3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27 256 24575,'11'-17'0,"8"-12"0,12-20 0,6-11 0,-5 7 0,-12 17 0,-12 25 0,-8 30 0,-1 23 0,-3 20 0,-2 10 0,0-9 0,-2-11 0,2-17 0,1-9 0,2-7 0,0-4 0,1-3 0,-1-3 0,0-2 0,1-2 0,1-1 0,0-1 0,-3 0 0,-9 0 0,-8 2 0,-5 0 0,0-1 0,8-1 0,7-3 0,4 0 0,5-1 0,1 0 0,-1-1 0,7 0 0,10 1 0,31-1 0,29-5 0,11-3 0,-10 0 0,-33 3 0,-30 6 0,-13 3 0,-1 0 0,-1-1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8:4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24575,'-43'61'0,"14"-17"0,0 4 0,-10 19 0,-2 4 0,0 7 0,0 0 0,4-6 0,3-2 0,6-14 0,3-4 0,-6 14 0,14-31 0,12-21 0,12-10 0,-4-3 0,6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8:4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1 24575,'-9'0'0,"-3"0"0,-9 0 0,-15 1 0,-18 3 0,-18 8 0,-10 11 0,1 8 0,11 6 0,11 0 0,13-3 0,14-5 0,12-2 0,9-1 0,6 7 0,5 10 0,6 6 0,8 0 0,9-8 0,10-15 0,9-10 0,4-9 0,1-6 0,-1-1 0,-9 0 0,-12 0 0,-9-1 0,-7 0 0,2-1 0,2 1 0,1-2 0,-3 2 0,-4-1 0,-3 1 0,-4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8:4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24575,'16'-3'0,"14"-3"0,14-3 0,0 0 0,-9 3 0,-17 3 0,-9 2 0,-5 1 0,-1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8:4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24575,'74'-6'0,"1"0"0,-3-1 0,-24 4 0,-46 3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8:4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24575,'-20'23'0,"-1"6"0,-2 7 0,6 3 0,7-5 0,6-2 0,4-6 0,3-7 0,2-6 0,2-6 0,1-3 0,2-2 0,6 0 0,6 1 0,7-1 0,-1 0 0,-7-2 0,-10 0 0,-7 0 0,-2 0 0,-1 0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28.0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122 1 24575,'-5'34'0,"-7"28"0,1-14 0,-1 5 0,-3 6 0,0 1 0,1-3 0,1-4 0,-5 21 0,13-40 0,4-23 0,1-9 0,1-4 0,2-3 0,-2 2 0,2-1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29.0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273 0 24575,'-9'5'0,"-2"0"0,2 0 0,-4 2 0,-6 5 0,-7 5 0,-6 6 0,2 2 0,8-4 0,6-5 0,6-5 0,1-3 0,-2 1 0,-2 2 0,0 1 0,1 2 0,3-2 0,4-1 0,2-3 0,3-3 0,2-2 0,7-2 0,8 2 0,8 1 0,4 3 0,1 3 0,0 4 0,-2 0 0,0-1 0,-3-4 0,-2-2 0,0-1 0,-1 0 0,1-1 0,-5-1 0,-7-1 0,-10-2 0,-2-1 0,-4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33.4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0 24575,'-1'10'0,"0"2"0,1 5 0,0 2 0,0-1 0,1-6 0,-1-5 0,1-5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34.1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24575,'0'17'0,"1"7"0,0 15 0,-1 6 0,0 13 0,0-3 0,0-14 0,0-17 0,0-30 0,0-9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35.1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68 24575,'14'-15'0,"5"-1"0,8 1 0,3 2 0,-5 6 0,-9 6 0,-9 6 0,-5 11 0,0 12 0,-3 8 0,0 1 0,-5-6 0,-3-10 0,-5-8 0,-1-6 0,1-4 0,5-2 0,5 0 0,3-1 0,16 0 0,11 0 0,14 0 0,-2 1 0,-11 1 0,-14 4 0,-15 7 0,-13 12 0,-12 11 0,-6 3 0,1-7 0,7-13 0,7-12 0,5-7 0,5-3 0,1-2 0,4 0 0,2 1 0,1 0 0,0 2 0,1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33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24575,'13'-2'0,"12"-4"0,12-3 0,6-3 0,-5 1 0,-12 4 0,-10 3 0,-7 4 0,5 2 0,-9-2 0,5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36.0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144 41 24575,'-10'-1'0,"-4"0"0,-4 1 0,-2 1 0,0 1 0,4 3 0,0 4 0,3 3 0,3 3 0,4 5 0,6 5 0,6 4 0,7 3 0,8-4 0,2-6 0,5-7 0,2-8 0,3-4 0,1-2 0,-5-4 0,-8-3 0,-6-5 0,-5-9 0,-2-7 0,-3-4 0,-2-3 0,-4 2 0,-5 5 0,-3 5 0,-6 5 0,-6 4 0,-3 4 0,2 3 0,7 2 0,8 3 0,4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46.2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1 24575,'-3'57'0,"-1"11"0,2 20 0,-1 1 0,1-14 0,2-24 0,-1-26 0,8-26 0,-5 0 0,4-9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47.1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244 0 24575,'-9'2'0,"-7"4"0,-11 8 0,-9 9 0,-2 6 0,4 1 0,10-4 0,8-7 0,4-7 0,2-3 0,1-2 0,2-1 0,3-2 0,3-1 0,1 0 0,9 4 0,15 6 0,16 3 0,5-1 0,-9-4 0,-17-6 0,-12-2 0,3 1 0,11 4 0,12 3 0,6 0 0,-5-3 0,-12-4 0,-12-2 0,-5-1 0,2 0 0,-3-1 0,1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48.1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95 1 24575,'-15'7'0,"-4"7"0,0 7 0,0 5 0,6 2 0,6-2 0,5-4 0,5-1 0,5-3 0,6-3 0,5-5 0,3-3 0,0-5 0,-2-3 0,-2-2 0,-2-3 0,-3-4 0,-4-3 0,-1-3 0,-1-5 0,-1-3 0,0-1 0,-4 2 0,-3 6 0,-6 4 0,-4 3 0,-2 1 0,2 3 0,4 3 0,5 1 0,2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48.6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24575,'0'15'0,"0"5"0,0 10 0,1 2 0,0 0 0,1-5 0,-2-8 0,0-8 0,0-5 0,0-4 0,0-1 0,0 0 0,-1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49.9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 8 24575,'10'-2'0,"7"1"0,4-1 0,4 1 0,-4 0 0,-8 0 0,-5 2 0,-4 2 0,-2 3 0,0 4 0,0 3 0,-3 0 0,-6 1 0,-9 0 0,-7 0 0,-2 0 0,4-4 0,8-4 0,3-4 0,3-2 0,3 0 0,18 2 0,4 0 0,14 3 0,-10-2 0,-7 1 0,-8 0 0,-3 1 0,-2 3 0,0 3 0,-2 1 0,0 1 0,-1 0 0,-1 0 0,-2-1 0,-1-1 0,-3-2 0,-7-1 0,-5 1 0,-1-1 0,-1-2 0,5-2 0,6-3 0,4-1 0,3 0 0,0-1 0,-27 3 0,22-2 0,-20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51.2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24575,'1'61'0,"4"17"0,1-16 0,-1-7 0,-1-29 0,-3-20 0,-1-1 0,1 3 0,1 0 0,-1 0 0,0-4 0,0-3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52.2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308 0 24575,'-27'19'0,"-15"14"0,-11 9 0,3-1 0,23-17 0,12-9 0,5-6 0,-1 1 0,-3 1 0,1 1 0,2 0 0,0-1 0,1 0 0,2 0 0,2-4 0,11-2 0,21-4 0,27 0 0,23-1 0,5 1 0,-19 0 0,-27-1 0,-22 1 0,-10-1 0,7 3 0,9 2 0,3 2 0,-1-1 0,-5-1 0,-6-3 0,-4 1 0,-1-1 0,-4-2 0,-1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53.5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185 5 11969,'-14'-2'0,"-1"0"4825,5 1-4825,-2 1 2193,-4 4-2193,-4 6 1235,-5 8-1235,-1 6 4353,6 3-4353,5 0 0,7-2 0,4-3 0,5-3 0,5-3 0,7-1 0,7-2 0,9-4 0,5-4 0,0-2 0,-5-3 0,-10-4 0,-6-4 0,-1-5 0,1-4 0,-1-2 0,-4 0 0,-4-5 0,-4-4 0,-5-2 0,-2 5 0,-2 11 0,1 8 0,2 4 0,4 1 0,0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54.0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0 24575,'-5'28'0,"-2"11"0,0 15 0,0-1 0,1-8 0,2-16 0,2-15 0,0-7 0,3-9 0,3-9 0,4-9 0,5-8 0,-5 11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26:3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24575,'60'-2'0,"25"-1"0,-23 1 0,5-1 0,4-1 0,1 0 0,-6 0 0,-4 0 0,32-3 0,-41 1 0,-24 2 0,-5 0 0,3 0 0,-1-1 0,-7 2 0,-8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54.5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24575,'39'58'0,"0"0"0,-2-4 0,-13-16 0,-23-33 0,-3-3 0,-10-6 0,-23-8 0,16 5 0,-10-2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55.3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10 24575,'57'-6'0,"-23"3"0,-28 2 0,-13 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56.1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24575,'3'31'0,"0"12"0,1 21 0,2 17 0,0 3 0,1-13 0,-2-21 0,-2-27 0,4-26 0,11-34 0,-8 16 0,6-12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56.9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249 1 24575,'-18'10'0,"-9"8"0,-18 12 0,-7 8 0,4 0 0,14-9 0,17-13 0,11-10 0,5-4 0,1 0 0,5 5 0,11 6 0,14 3 0,7 1 0,1-3 0,-8-7 0,-12-3 0,-7-2 0,0-2 0,5 1 0,7 0 0,1 0 0,-6 0 0,-8 0 0,-5-1 0,3-1 0,-4 1 0,2-1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57.6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101 26 24575,'-6'12'0,"-4"10"0,-7 18 0,-6 13 0,1 0 0,7-12 0,8-20 0,7-17 0,8-15 0,8-15 0,11-20 0,2-11 0,1-9 0,-14 29 0,-5 9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58.1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24575,'10'16'0,"5"8"0,4 13 0,1 10 0,-3 0 0,-5-5 0,-4-9 0,-1-10 0,-1-6 0,-1-6 0,-1-5 0,-2-2 0,-2-3 0,-7-5 0,-14-7 0,-18-10 0,16 9 0,-6-2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58.6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24575,'55'0'0,"1"1"0,32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6:59.4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118 26 24575,'-13'2'0,"-2"3"0,-4 6 0,-3 6 0,1 4 0,6 0 0,6-1 0,6-4 0,2-4 0,4-1 0,4 0 0,3-2 0,6 0 0,4-3 0,4-1 0,3-3 0,-2-1 0,-6-1 0,-3-5 0,-1-3 0,1-4 0,0-5 0,-1-4 0,-4-3 0,-4-2 0,-4 1 0,-7 4 0,-6 5 0,-11 5 0,-11 4 0,-2 2 0,3 1 0,10 2 0,7 1 0,-2 3 0,-5 3 0,9-1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7:00.3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1 24575,'-1'26'0,"1"32"0,-1-11 0,0 6 0,0 12 0,1 1 0,-1 1 0,1-2 0,-1-10 0,1-4 0,0 16 0,0-36 0,3-32 0,6-25 0,16-23 0,-11 18 0,6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37:01.0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1 24575,'-42'37'0,"-5"8"0,-2 8 0,14-9 0,18-16 0,13-15 0,5-7 0,5 1 0,12 3 0,17 6 0,19 4 0,11-1 0,1-2 0,-9-3 0,-13-3 0,-12-4 0,-13-3 0,-10-3 0,-5-1 0,-1 0 0,1-2 0,-2 1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6FF1-8C4B-5921-AB64-98AA29DA3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94B43-E3C5-0267-9670-F5D9664D3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C7B0D-3133-1CD4-6648-395C198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9608-256D-2F45-B214-7F6694E0FD40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749C9-4E1F-1CD1-008F-3A788ACC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2C14-A11B-D872-058B-AF268FA7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994-09DD-3243-BCC8-7BB805F4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9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1AF6-CD46-B0CC-98C9-0D9E2F3C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BBBEA-F898-42ED-D446-5C0F220B4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EE48-BC0C-676C-8B26-801BCA21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9608-256D-2F45-B214-7F6694E0FD40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C98E1-0C7F-6A56-AB32-00D7B5AD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B3C4-9184-0D94-89A3-C31DD81A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994-09DD-3243-BCC8-7BB805F4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3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304D5-8642-0705-11AA-2AD956E0F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6AB76-4224-9164-CFE9-863A7A2C0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14B78-C2BC-B5B4-69A5-3DB83D7B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9608-256D-2F45-B214-7F6694E0FD40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EF09-61C3-8CEE-788A-D5E1C4C0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7128D-DAA6-65AA-B55B-57CD3DE1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994-09DD-3243-BCC8-7BB805F4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5AE2-0004-6249-1586-076380D8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0EF1-1224-B0DF-7CC1-B1CEC41F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B429-1AB0-2183-3ABA-036FA134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9608-256D-2F45-B214-7F6694E0FD40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72009-15D2-F63D-DC40-29A51226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BE41-067A-29C9-01E9-DF2F0EF5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994-09DD-3243-BCC8-7BB805F4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0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B0C6-5536-E63E-B9ED-DBCF2061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A0E49-3744-8974-C350-15A73800C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A0FB-A48C-4654-537C-36EC7AF5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9608-256D-2F45-B214-7F6694E0FD40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6F5B6-041C-A93A-026F-8006A325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1D0A5-EF43-3D5F-3F50-E26D2A25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994-09DD-3243-BCC8-7BB805F4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8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58F2-22C7-8435-8026-52A07E2B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C221-7B47-7F3E-EA24-E4D567724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F6855-334A-F348-6D2E-CB2323996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EE7DE-B945-C3B5-707A-D6C792A9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9608-256D-2F45-B214-7F6694E0FD40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8053D-E587-E8F3-75CC-CB5486CD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01A5E-9285-2618-A903-88FD1558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994-09DD-3243-BCC8-7BB805F4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3C05-BBFE-B7F4-0680-94D4EA9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03FAA-976B-B855-DACF-ADA5967C1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FF8FC-8921-14B9-C3E2-20F7BDF4D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7362C-926E-181B-8B1D-D278F2363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14929-D63C-4B91-6C0D-614F640F5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65E8D-5CA7-4325-6CF6-2A6FD400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9608-256D-2F45-B214-7F6694E0FD40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3F0FD-1868-D16B-B838-AE5CD04A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38D0F-4BCC-9B41-323C-F21F520E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994-09DD-3243-BCC8-7BB805F4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4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4EDB-FEEB-2D3F-0063-56A2DF50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75BEF-C560-6874-CE6C-BF271D20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9608-256D-2F45-B214-7F6694E0FD40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506E1-E250-B08C-46AF-9059E0DE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39D85-CEF8-9B73-808F-CCB31631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994-09DD-3243-BCC8-7BB805F4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2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B6A08-3609-2E56-0A4B-A658A61C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9608-256D-2F45-B214-7F6694E0FD40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D7C8A-B040-4C45-E510-29E67025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2C1CD-20CC-8EA9-4A9C-7CD69A26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994-09DD-3243-BCC8-7BB805F4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2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74BC-24E1-3936-16FF-4FA8E017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1D54C-DA24-3403-2120-50FBD6190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8BC61-DC15-44E0-8015-9DBB67E90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59112-3CF2-288B-8F73-61C971FD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9608-256D-2F45-B214-7F6694E0FD40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F8D99-8941-AF64-8932-B81E78C1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F58EC-AD9C-72B3-8EF2-DBEF5142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994-09DD-3243-BCC8-7BB805F4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8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F847-5140-FB70-60CD-EBC6CEAB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BDA66-B739-BB24-65F2-1FAD61C87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62CA-A3A6-659D-09DF-12BCA3AF7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AE24-8B4A-E17E-EFEF-2ACFBD75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9608-256D-2F45-B214-7F6694E0FD40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BD6E8-53CD-3899-AB38-371232FE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1B086-AC9E-7505-4BEF-94CAD364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994-09DD-3243-BCC8-7BB805F4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2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9C806-2468-D76E-8E3F-F3A8BAAA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9C5BE-5C15-7799-656D-29193264A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F0DA-35E3-1AA0-1F07-9CC539796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F9608-256D-2F45-B214-7F6694E0FD40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BDDA8-C5E7-167C-1D0E-F6F8162F9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1944F-0D6F-C682-F16F-6701514CC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6994-09DD-3243-BCC8-7BB805F4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0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0.xml"/><Relationship Id="rId63" Type="http://schemas.openxmlformats.org/officeDocument/2006/relationships/image" Target="../media/image32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5.xml"/><Relationship Id="rId53" Type="http://schemas.openxmlformats.org/officeDocument/2006/relationships/image" Target="../media/image27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75.png"/><Relationship Id="rId5" Type="http://schemas.openxmlformats.org/officeDocument/2006/relationships/image" Target="../media/image3.png"/><Relationship Id="rId95" Type="http://schemas.openxmlformats.org/officeDocument/2006/relationships/image" Target="../media/image48.png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58.xml"/><Relationship Id="rId134" Type="http://schemas.openxmlformats.org/officeDocument/2006/relationships/customXml" Target="../ink/ink66.xml"/><Relationship Id="rId139" Type="http://schemas.openxmlformats.org/officeDocument/2006/relationships/image" Target="../media/image70.png"/><Relationship Id="rId80" Type="http://schemas.openxmlformats.org/officeDocument/2006/relationships/customXml" Target="../ink/ink39.xml"/><Relationship Id="rId85" Type="http://schemas.openxmlformats.org/officeDocument/2006/relationships/image" Target="../media/image43.png"/><Relationship Id="rId150" Type="http://schemas.openxmlformats.org/officeDocument/2006/relationships/customXml" Target="../ink/ink74.xml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3.xml"/><Relationship Id="rId124" Type="http://schemas.openxmlformats.org/officeDocument/2006/relationships/customXml" Target="../ink/ink61.xml"/><Relationship Id="rId129" Type="http://schemas.openxmlformats.org/officeDocument/2006/relationships/image" Target="../media/image65.png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45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49" Type="http://schemas.openxmlformats.org/officeDocument/2006/relationships/image" Target="../media/image25.png"/><Relationship Id="rId114" Type="http://schemas.openxmlformats.org/officeDocument/2006/relationships/customXml" Target="../ink/ink56.xml"/><Relationship Id="rId119" Type="http://schemas.openxmlformats.org/officeDocument/2006/relationships/image" Target="../media/image60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35" Type="http://schemas.openxmlformats.org/officeDocument/2006/relationships/image" Target="../media/image68.png"/><Relationship Id="rId151" Type="http://schemas.openxmlformats.org/officeDocument/2006/relationships/image" Target="../media/image76.png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8.png"/><Relationship Id="rId76" Type="http://schemas.openxmlformats.org/officeDocument/2006/relationships/customXml" Target="../ink/ink37.xml"/><Relationship Id="rId97" Type="http://schemas.openxmlformats.org/officeDocument/2006/relationships/image" Target="../media/image49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63.png"/><Relationship Id="rId141" Type="http://schemas.openxmlformats.org/officeDocument/2006/relationships/image" Target="../media/image71.png"/><Relationship Id="rId146" Type="http://schemas.openxmlformats.org/officeDocument/2006/relationships/customXml" Target="../ink/ink72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5.xml"/><Relationship Id="rId2" Type="http://schemas.openxmlformats.org/officeDocument/2006/relationships/image" Target="../media/image1.emf"/><Relationship Id="rId29" Type="http://schemas.openxmlformats.org/officeDocument/2006/relationships/image" Target="../media/image15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66" Type="http://schemas.openxmlformats.org/officeDocument/2006/relationships/customXml" Target="../ink/ink32.xml"/><Relationship Id="rId87" Type="http://schemas.openxmlformats.org/officeDocument/2006/relationships/image" Target="../media/image44.png"/><Relationship Id="rId110" Type="http://schemas.openxmlformats.org/officeDocument/2006/relationships/customXml" Target="../ink/ink54.xml"/><Relationship Id="rId115" Type="http://schemas.openxmlformats.org/officeDocument/2006/relationships/image" Target="../media/image58.png"/><Relationship Id="rId131" Type="http://schemas.openxmlformats.org/officeDocument/2006/relationships/image" Target="../media/image66.png"/><Relationship Id="rId136" Type="http://schemas.openxmlformats.org/officeDocument/2006/relationships/customXml" Target="../ink/ink67.xml"/><Relationship Id="rId61" Type="http://schemas.openxmlformats.org/officeDocument/2006/relationships/image" Target="../media/image31.png"/><Relationship Id="rId82" Type="http://schemas.openxmlformats.org/officeDocument/2006/relationships/customXml" Target="../ink/ink40.xml"/><Relationship Id="rId19" Type="http://schemas.openxmlformats.org/officeDocument/2006/relationships/image" Target="../media/image10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56" Type="http://schemas.openxmlformats.org/officeDocument/2006/relationships/customXml" Target="../ink/ink27.xml"/><Relationship Id="rId77" Type="http://schemas.openxmlformats.org/officeDocument/2006/relationships/image" Target="../media/image39.png"/><Relationship Id="rId100" Type="http://schemas.openxmlformats.org/officeDocument/2006/relationships/customXml" Target="../ink/ink49.xml"/><Relationship Id="rId105" Type="http://schemas.openxmlformats.org/officeDocument/2006/relationships/image" Target="../media/image53.png"/><Relationship Id="rId126" Type="http://schemas.openxmlformats.org/officeDocument/2006/relationships/customXml" Target="../ink/ink62.xml"/><Relationship Id="rId147" Type="http://schemas.openxmlformats.org/officeDocument/2006/relationships/image" Target="../media/image74.png"/><Relationship Id="rId8" Type="http://schemas.openxmlformats.org/officeDocument/2006/relationships/customXml" Target="../ink/ink3.xml"/><Relationship Id="rId51" Type="http://schemas.openxmlformats.org/officeDocument/2006/relationships/image" Target="../media/image26.png"/><Relationship Id="rId72" Type="http://schemas.openxmlformats.org/officeDocument/2006/relationships/customXml" Target="../ink/ink35.xml"/><Relationship Id="rId93" Type="http://schemas.openxmlformats.org/officeDocument/2006/relationships/image" Target="../media/image47.png"/><Relationship Id="rId98" Type="http://schemas.openxmlformats.org/officeDocument/2006/relationships/customXml" Target="../ink/ink48.xml"/><Relationship Id="rId121" Type="http://schemas.openxmlformats.org/officeDocument/2006/relationships/image" Target="../media/image61.png"/><Relationship Id="rId142" Type="http://schemas.openxmlformats.org/officeDocument/2006/relationships/customXml" Target="../ink/ink70.xml"/><Relationship Id="rId3" Type="http://schemas.openxmlformats.org/officeDocument/2006/relationships/image" Target="../media/image2.emf"/><Relationship Id="rId25" Type="http://schemas.openxmlformats.org/officeDocument/2006/relationships/image" Target="../media/image13.png"/><Relationship Id="rId46" Type="http://schemas.openxmlformats.org/officeDocument/2006/relationships/customXml" Target="../ink/ink22.xml"/><Relationship Id="rId67" Type="http://schemas.openxmlformats.org/officeDocument/2006/relationships/image" Target="../media/image34.png"/><Relationship Id="rId116" Type="http://schemas.openxmlformats.org/officeDocument/2006/relationships/customXml" Target="../ink/ink57.xml"/><Relationship Id="rId137" Type="http://schemas.openxmlformats.org/officeDocument/2006/relationships/image" Target="../media/image69.png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62" Type="http://schemas.openxmlformats.org/officeDocument/2006/relationships/customXml" Target="../ink/ink30.xml"/><Relationship Id="rId83" Type="http://schemas.openxmlformats.org/officeDocument/2006/relationships/image" Target="../media/image42.png"/><Relationship Id="rId88" Type="http://schemas.openxmlformats.org/officeDocument/2006/relationships/customXml" Target="../ink/ink43.xml"/><Relationship Id="rId111" Type="http://schemas.openxmlformats.org/officeDocument/2006/relationships/image" Target="../media/image56.png"/><Relationship Id="rId132" Type="http://schemas.openxmlformats.org/officeDocument/2006/relationships/customXml" Target="../ink/ink65.xml"/><Relationship Id="rId15" Type="http://schemas.openxmlformats.org/officeDocument/2006/relationships/image" Target="../media/image8.png"/><Relationship Id="rId36" Type="http://schemas.openxmlformats.org/officeDocument/2006/relationships/customXml" Target="../ink/ink17.xml"/><Relationship Id="rId57" Type="http://schemas.openxmlformats.org/officeDocument/2006/relationships/image" Target="../media/image29.png"/><Relationship Id="rId106" Type="http://schemas.openxmlformats.org/officeDocument/2006/relationships/customXml" Target="../ink/ink52.xml"/><Relationship Id="rId127" Type="http://schemas.openxmlformats.org/officeDocument/2006/relationships/image" Target="../media/image64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52" Type="http://schemas.openxmlformats.org/officeDocument/2006/relationships/customXml" Target="../ink/ink25.xml"/><Relationship Id="rId73" Type="http://schemas.openxmlformats.org/officeDocument/2006/relationships/image" Target="../media/image37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0.xml"/><Relationship Id="rId143" Type="http://schemas.openxmlformats.org/officeDocument/2006/relationships/image" Target="../media/image72.png"/><Relationship Id="rId148" Type="http://schemas.openxmlformats.org/officeDocument/2006/relationships/customXml" Target="../ink/ink73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26" Type="http://schemas.openxmlformats.org/officeDocument/2006/relationships/customXml" Target="../ink/ink12.xml"/><Relationship Id="rId47" Type="http://schemas.openxmlformats.org/officeDocument/2006/relationships/image" Target="../media/image24.png"/><Relationship Id="rId68" Type="http://schemas.openxmlformats.org/officeDocument/2006/relationships/customXml" Target="../ink/ink33.xml"/><Relationship Id="rId89" Type="http://schemas.openxmlformats.org/officeDocument/2006/relationships/image" Target="../media/image45.png"/><Relationship Id="rId112" Type="http://schemas.openxmlformats.org/officeDocument/2006/relationships/customXml" Target="../ink/ink55.xml"/><Relationship Id="rId133" Type="http://schemas.openxmlformats.org/officeDocument/2006/relationships/image" Target="../media/image67.png"/><Relationship Id="rId16" Type="http://schemas.openxmlformats.org/officeDocument/2006/relationships/customXml" Target="../ink/ink7.xml"/><Relationship Id="rId37" Type="http://schemas.openxmlformats.org/officeDocument/2006/relationships/image" Target="../media/image19.png"/><Relationship Id="rId58" Type="http://schemas.openxmlformats.org/officeDocument/2006/relationships/customXml" Target="../ink/ink28.xml"/><Relationship Id="rId79" Type="http://schemas.openxmlformats.org/officeDocument/2006/relationships/image" Target="../media/image40.png"/><Relationship Id="rId102" Type="http://schemas.openxmlformats.org/officeDocument/2006/relationships/customXml" Target="../ink/ink50.xml"/><Relationship Id="rId123" Type="http://schemas.openxmlformats.org/officeDocument/2006/relationships/image" Target="../media/image62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customXml" Target="../ink/ink112.xml"/><Relationship Id="rId4" Type="http://schemas.openxmlformats.org/officeDocument/2006/relationships/image" Target="../media/image12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8.png"/><Relationship Id="rId21" Type="http://schemas.openxmlformats.org/officeDocument/2006/relationships/customXml" Target="../ink/ink83.xml"/><Relationship Id="rId42" Type="http://schemas.openxmlformats.org/officeDocument/2006/relationships/image" Target="../media/image106.png"/><Relationship Id="rId47" Type="http://schemas.openxmlformats.org/officeDocument/2006/relationships/customXml" Target="../ink/ink96.xml"/><Relationship Id="rId63" Type="http://schemas.openxmlformats.org/officeDocument/2006/relationships/customXml" Target="../ink/ink104.xml"/><Relationship Id="rId68" Type="http://schemas.openxmlformats.org/officeDocument/2006/relationships/image" Target="../media/image119.png"/><Relationship Id="rId16" Type="http://schemas.openxmlformats.org/officeDocument/2006/relationships/image" Target="../media/image93.png"/><Relationship Id="rId11" Type="http://schemas.openxmlformats.org/officeDocument/2006/relationships/customXml" Target="../ink/ink78.xml"/><Relationship Id="rId24" Type="http://schemas.openxmlformats.org/officeDocument/2006/relationships/image" Target="../media/image97.png"/><Relationship Id="rId32" Type="http://schemas.openxmlformats.org/officeDocument/2006/relationships/image" Target="../media/image101.png"/><Relationship Id="rId37" Type="http://schemas.openxmlformats.org/officeDocument/2006/relationships/customXml" Target="../ink/ink91.xml"/><Relationship Id="rId40" Type="http://schemas.openxmlformats.org/officeDocument/2006/relationships/image" Target="../media/image105.png"/><Relationship Id="rId45" Type="http://schemas.openxmlformats.org/officeDocument/2006/relationships/customXml" Target="../ink/ink95.xml"/><Relationship Id="rId53" Type="http://schemas.openxmlformats.org/officeDocument/2006/relationships/customXml" Target="../ink/ink99.xml"/><Relationship Id="rId58" Type="http://schemas.openxmlformats.org/officeDocument/2006/relationships/image" Target="../media/image114.png"/><Relationship Id="rId66" Type="http://schemas.openxmlformats.org/officeDocument/2006/relationships/image" Target="../media/image118.png"/><Relationship Id="rId74" Type="http://schemas.openxmlformats.org/officeDocument/2006/relationships/image" Target="../media/image122.png"/><Relationship Id="rId5" Type="http://schemas.openxmlformats.org/officeDocument/2006/relationships/customXml" Target="../ink/ink75.xml"/><Relationship Id="rId61" Type="http://schemas.openxmlformats.org/officeDocument/2006/relationships/customXml" Target="../ink/ink103.xml"/><Relationship Id="rId19" Type="http://schemas.openxmlformats.org/officeDocument/2006/relationships/customXml" Target="../ink/ink82.xml"/><Relationship Id="rId14" Type="http://schemas.openxmlformats.org/officeDocument/2006/relationships/image" Target="../media/image92.png"/><Relationship Id="rId22" Type="http://schemas.openxmlformats.org/officeDocument/2006/relationships/image" Target="../media/image96.png"/><Relationship Id="rId27" Type="http://schemas.openxmlformats.org/officeDocument/2006/relationships/customXml" Target="../ink/ink86.xml"/><Relationship Id="rId30" Type="http://schemas.openxmlformats.org/officeDocument/2006/relationships/image" Target="../media/image100.png"/><Relationship Id="rId35" Type="http://schemas.openxmlformats.org/officeDocument/2006/relationships/customXml" Target="../ink/ink90.xml"/><Relationship Id="rId43" Type="http://schemas.openxmlformats.org/officeDocument/2006/relationships/customXml" Target="../ink/ink94.xml"/><Relationship Id="rId48" Type="http://schemas.openxmlformats.org/officeDocument/2006/relationships/image" Target="../media/image109.png"/><Relationship Id="rId56" Type="http://schemas.openxmlformats.org/officeDocument/2006/relationships/image" Target="../media/image113.png"/><Relationship Id="rId64" Type="http://schemas.openxmlformats.org/officeDocument/2006/relationships/image" Target="../media/image117.png"/><Relationship Id="rId69" Type="http://schemas.openxmlformats.org/officeDocument/2006/relationships/customXml" Target="../ink/ink107.xml"/><Relationship Id="rId77" Type="http://schemas.openxmlformats.org/officeDocument/2006/relationships/customXml" Target="../ink/ink111.xml"/><Relationship Id="rId8" Type="http://schemas.openxmlformats.org/officeDocument/2006/relationships/image" Target="../media/image89.png"/><Relationship Id="rId51" Type="http://schemas.openxmlformats.org/officeDocument/2006/relationships/customXml" Target="../ink/ink98.xml"/><Relationship Id="rId72" Type="http://schemas.openxmlformats.org/officeDocument/2006/relationships/image" Target="../media/image121.png"/><Relationship Id="rId3" Type="http://schemas.openxmlformats.org/officeDocument/2006/relationships/image" Target="../media/image86.emf"/><Relationship Id="rId12" Type="http://schemas.openxmlformats.org/officeDocument/2006/relationships/image" Target="../media/image91.png"/><Relationship Id="rId17" Type="http://schemas.openxmlformats.org/officeDocument/2006/relationships/customXml" Target="../ink/ink81.xml"/><Relationship Id="rId25" Type="http://schemas.openxmlformats.org/officeDocument/2006/relationships/customXml" Target="../ink/ink85.xml"/><Relationship Id="rId33" Type="http://schemas.openxmlformats.org/officeDocument/2006/relationships/customXml" Target="../ink/ink89.xml"/><Relationship Id="rId38" Type="http://schemas.openxmlformats.org/officeDocument/2006/relationships/image" Target="../media/image104.png"/><Relationship Id="rId46" Type="http://schemas.openxmlformats.org/officeDocument/2006/relationships/image" Target="../media/image108.png"/><Relationship Id="rId59" Type="http://schemas.openxmlformats.org/officeDocument/2006/relationships/customXml" Target="../ink/ink102.xml"/><Relationship Id="rId67" Type="http://schemas.openxmlformats.org/officeDocument/2006/relationships/customXml" Target="../ink/ink106.xml"/><Relationship Id="rId20" Type="http://schemas.openxmlformats.org/officeDocument/2006/relationships/image" Target="../media/image95.png"/><Relationship Id="rId41" Type="http://schemas.openxmlformats.org/officeDocument/2006/relationships/customXml" Target="../ink/ink93.xml"/><Relationship Id="rId54" Type="http://schemas.openxmlformats.org/officeDocument/2006/relationships/image" Target="../media/image112.png"/><Relationship Id="rId62" Type="http://schemas.openxmlformats.org/officeDocument/2006/relationships/image" Target="../media/image116.png"/><Relationship Id="rId70" Type="http://schemas.openxmlformats.org/officeDocument/2006/relationships/image" Target="../media/image120.png"/><Relationship Id="rId75" Type="http://schemas.openxmlformats.org/officeDocument/2006/relationships/customXml" Target="../ink/ink1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5" Type="http://schemas.openxmlformats.org/officeDocument/2006/relationships/customXml" Target="../ink/ink80.xml"/><Relationship Id="rId23" Type="http://schemas.openxmlformats.org/officeDocument/2006/relationships/customXml" Target="../ink/ink84.xml"/><Relationship Id="rId28" Type="http://schemas.openxmlformats.org/officeDocument/2006/relationships/image" Target="../media/image99.png"/><Relationship Id="rId36" Type="http://schemas.openxmlformats.org/officeDocument/2006/relationships/image" Target="../media/image103.png"/><Relationship Id="rId49" Type="http://schemas.openxmlformats.org/officeDocument/2006/relationships/customXml" Target="../ink/ink97.xml"/><Relationship Id="rId57" Type="http://schemas.openxmlformats.org/officeDocument/2006/relationships/customXml" Target="../ink/ink101.xml"/><Relationship Id="rId10" Type="http://schemas.openxmlformats.org/officeDocument/2006/relationships/image" Target="../media/image90.png"/><Relationship Id="rId31" Type="http://schemas.openxmlformats.org/officeDocument/2006/relationships/customXml" Target="../ink/ink88.xml"/><Relationship Id="rId44" Type="http://schemas.openxmlformats.org/officeDocument/2006/relationships/image" Target="../media/image107.png"/><Relationship Id="rId52" Type="http://schemas.openxmlformats.org/officeDocument/2006/relationships/image" Target="../media/image111.png"/><Relationship Id="rId60" Type="http://schemas.openxmlformats.org/officeDocument/2006/relationships/image" Target="../media/image115.png"/><Relationship Id="rId65" Type="http://schemas.openxmlformats.org/officeDocument/2006/relationships/customXml" Target="../ink/ink105.xml"/><Relationship Id="rId73" Type="http://schemas.openxmlformats.org/officeDocument/2006/relationships/customXml" Target="../ink/ink109.xml"/><Relationship Id="rId78" Type="http://schemas.openxmlformats.org/officeDocument/2006/relationships/image" Target="../media/image124.png"/><Relationship Id="rId4" Type="http://schemas.openxmlformats.org/officeDocument/2006/relationships/image" Target="../media/image87.emf"/><Relationship Id="rId9" Type="http://schemas.openxmlformats.org/officeDocument/2006/relationships/customXml" Target="../ink/ink77.xml"/><Relationship Id="rId13" Type="http://schemas.openxmlformats.org/officeDocument/2006/relationships/customXml" Target="../ink/ink79.xml"/><Relationship Id="rId18" Type="http://schemas.openxmlformats.org/officeDocument/2006/relationships/image" Target="../media/image94.png"/><Relationship Id="rId39" Type="http://schemas.openxmlformats.org/officeDocument/2006/relationships/customXml" Target="../ink/ink92.xml"/><Relationship Id="rId34" Type="http://schemas.openxmlformats.org/officeDocument/2006/relationships/image" Target="../media/image102.png"/><Relationship Id="rId50" Type="http://schemas.openxmlformats.org/officeDocument/2006/relationships/image" Target="../media/image110.png"/><Relationship Id="rId55" Type="http://schemas.openxmlformats.org/officeDocument/2006/relationships/customXml" Target="../ink/ink100.xml"/><Relationship Id="rId76" Type="http://schemas.openxmlformats.org/officeDocument/2006/relationships/image" Target="../media/image123.png"/><Relationship Id="rId7" Type="http://schemas.openxmlformats.org/officeDocument/2006/relationships/customXml" Target="../ink/ink76.xml"/><Relationship Id="rId71" Type="http://schemas.openxmlformats.org/officeDocument/2006/relationships/customXml" Target="../ink/ink108.xml"/><Relationship Id="rId2" Type="http://schemas.openxmlformats.org/officeDocument/2006/relationships/image" Target="../media/image85.emf"/><Relationship Id="rId29" Type="http://schemas.openxmlformats.org/officeDocument/2006/relationships/customXml" Target="../ink/ink8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7965EF-8CFA-6C63-A5D9-EA74DCDFC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82" y="661331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C36C3-9580-47CF-1D07-D58A0F97B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637" y="661330"/>
            <a:ext cx="5508177" cy="41311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CA54613-63C6-CF35-5E09-7FB97096F5EC}"/>
                  </a:ext>
                </a:extLst>
              </p14:cNvPr>
              <p14:cNvContentPartPr/>
              <p14:nvPr/>
            </p14:nvContentPartPr>
            <p14:xfrm>
              <a:off x="1556878" y="5424786"/>
              <a:ext cx="16920" cy="808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CA54613-63C6-CF35-5E09-7FB97096F5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8238" y="5415786"/>
                <a:ext cx="3456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44CF322-1594-00C3-9157-EA0977B481FA}"/>
                  </a:ext>
                </a:extLst>
              </p14:cNvPr>
              <p14:cNvContentPartPr/>
              <p14:nvPr/>
            </p14:nvContentPartPr>
            <p14:xfrm>
              <a:off x="2127478" y="5775066"/>
              <a:ext cx="136800" cy="3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44CF322-1594-00C3-9157-EA0977B481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8478" y="5766426"/>
                <a:ext cx="1544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37535C6-72AD-FF6E-837C-447A596B8498}"/>
                  </a:ext>
                </a:extLst>
              </p14:cNvPr>
              <p14:cNvContentPartPr/>
              <p14:nvPr/>
            </p14:nvContentPartPr>
            <p14:xfrm>
              <a:off x="2128558" y="5831946"/>
              <a:ext cx="158400" cy="16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37535C6-72AD-FF6E-837C-447A596B84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9918" y="5822946"/>
                <a:ext cx="176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EDE31A4-71F9-7A9B-7553-71345AE73F6F}"/>
                  </a:ext>
                </a:extLst>
              </p14:cNvPr>
              <p14:cNvContentPartPr/>
              <p14:nvPr/>
            </p14:nvContentPartPr>
            <p14:xfrm>
              <a:off x="3807958" y="5848506"/>
              <a:ext cx="122040" cy="2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EDE31A4-71F9-7A9B-7553-71345AE73F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99318" y="5839506"/>
                <a:ext cx="1396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86F0077-855B-A0AD-3759-AE81CE6F6D58}"/>
                  </a:ext>
                </a:extLst>
              </p14:cNvPr>
              <p14:cNvContentPartPr/>
              <p14:nvPr/>
            </p14:nvContentPartPr>
            <p14:xfrm>
              <a:off x="3873838" y="5814306"/>
              <a:ext cx="11160" cy="120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86F0077-855B-A0AD-3759-AE81CE6F6D5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64838" y="5805306"/>
                <a:ext cx="288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D6FC855-269E-43DE-BD32-0C11142B4A52}"/>
                  </a:ext>
                </a:extLst>
              </p14:cNvPr>
              <p14:cNvContentPartPr/>
              <p14:nvPr/>
            </p14:nvContentPartPr>
            <p14:xfrm>
              <a:off x="4144198" y="5568426"/>
              <a:ext cx="81720" cy="367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D6FC855-269E-43DE-BD32-0C11142B4A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35558" y="5559426"/>
                <a:ext cx="993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1E0F287-293F-3AAD-7510-FFE53CFED10A}"/>
                  </a:ext>
                </a:extLst>
              </p14:cNvPr>
              <p14:cNvContentPartPr/>
              <p14:nvPr/>
            </p14:nvContentPartPr>
            <p14:xfrm>
              <a:off x="4262638" y="5698026"/>
              <a:ext cx="129600" cy="169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1E0F287-293F-3AAD-7510-FFE53CFED10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53638" y="5689386"/>
                <a:ext cx="147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91B58F2-A53A-0261-D2D6-9DA55537330E}"/>
                  </a:ext>
                </a:extLst>
              </p14:cNvPr>
              <p14:cNvContentPartPr/>
              <p14:nvPr/>
            </p14:nvContentPartPr>
            <p14:xfrm>
              <a:off x="4515358" y="5766426"/>
              <a:ext cx="85320" cy="18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91B58F2-A53A-0261-D2D6-9DA55537330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06718" y="5757426"/>
                <a:ext cx="1029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4A86426-9224-A4F0-C6E8-6C5B813B5FAE}"/>
                  </a:ext>
                </a:extLst>
              </p14:cNvPr>
              <p14:cNvContentPartPr/>
              <p14:nvPr/>
            </p14:nvContentPartPr>
            <p14:xfrm>
              <a:off x="4741078" y="5743026"/>
              <a:ext cx="298080" cy="21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4A86426-9224-A4F0-C6E8-6C5B813B5F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32078" y="5734026"/>
                <a:ext cx="3157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3A843D5-F903-AAC1-E7CA-FB4586C3F374}"/>
                  </a:ext>
                </a:extLst>
              </p14:cNvPr>
              <p14:cNvContentPartPr/>
              <p14:nvPr/>
            </p14:nvContentPartPr>
            <p14:xfrm>
              <a:off x="4813798" y="5546466"/>
              <a:ext cx="51120" cy="139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3A843D5-F903-AAC1-E7CA-FB4586C3F3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05158" y="5537466"/>
                <a:ext cx="687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C3EABB3-A47B-7C43-D7D8-2E55DA65CD26}"/>
                  </a:ext>
                </a:extLst>
              </p14:cNvPr>
              <p14:cNvContentPartPr/>
              <p14:nvPr/>
            </p14:nvContentPartPr>
            <p14:xfrm>
              <a:off x="4862758" y="5546466"/>
              <a:ext cx="60840" cy="123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C3EABB3-A47B-7C43-D7D8-2E55DA65CD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54118" y="5537466"/>
                <a:ext cx="784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135EFF4-5429-BD23-8AA1-CF9DEBDB68BC}"/>
                  </a:ext>
                </a:extLst>
              </p14:cNvPr>
              <p14:cNvContentPartPr/>
              <p14:nvPr/>
            </p14:nvContentPartPr>
            <p14:xfrm>
              <a:off x="4847998" y="5627826"/>
              <a:ext cx="70560" cy="11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135EFF4-5429-BD23-8AA1-CF9DEBDB68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38998" y="5619186"/>
                <a:ext cx="882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B92FE9C-52D6-B6A4-955B-55C580652DDC}"/>
                  </a:ext>
                </a:extLst>
              </p14:cNvPr>
              <p14:cNvContentPartPr/>
              <p14:nvPr/>
            </p14:nvContentPartPr>
            <p14:xfrm>
              <a:off x="4799758" y="5826546"/>
              <a:ext cx="61200" cy="181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B92FE9C-52D6-B6A4-955B-55C580652DD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91118" y="5817546"/>
                <a:ext cx="788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C2E2109-A166-143C-4A36-0B366485A1B2}"/>
                  </a:ext>
                </a:extLst>
              </p14:cNvPr>
              <p14:cNvContentPartPr/>
              <p14:nvPr/>
            </p14:nvContentPartPr>
            <p14:xfrm>
              <a:off x="4858438" y="5851746"/>
              <a:ext cx="45720" cy="165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C2E2109-A166-143C-4A36-0B366485A1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49798" y="5842746"/>
                <a:ext cx="633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2DB9DB0-9EF2-9F64-9ADA-BCF2B2A5C1A8}"/>
                  </a:ext>
                </a:extLst>
              </p14:cNvPr>
              <p14:cNvContentPartPr/>
              <p14:nvPr/>
            </p14:nvContentPartPr>
            <p14:xfrm>
              <a:off x="4831798" y="5946786"/>
              <a:ext cx="79920" cy="1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2DB9DB0-9EF2-9F64-9ADA-BCF2B2A5C1A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22798" y="5938146"/>
                <a:ext cx="975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C15DD96-89F7-41E9-5AD4-9DEDE6B10601}"/>
                  </a:ext>
                </a:extLst>
              </p14:cNvPr>
              <p14:cNvContentPartPr/>
              <p14:nvPr/>
            </p14:nvContentPartPr>
            <p14:xfrm>
              <a:off x="4958158" y="5956146"/>
              <a:ext cx="74880" cy="83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C15DD96-89F7-41E9-5AD4-9DEDE6B1060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49158" y="5947506"/>
                <a:ext cx="925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0B67883-F3E9-A135-833D-DFACAB82F912}"/>
                  </a:ext>
                </a:extLst>
              </p14:cNvPr>
              <p14:cNvContentPartPr/>
              <p14:nvPr/>
            </p14:nvContentPartPr>
            <p14:xfrm>
              <a:off x="3112438" y="5719626"/>
              <a:ext cx="153000" cy="168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0B67883-F3E9-A135-833D-DFACAB82F91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03798" y="5710986"/>
                <a:ext cx="1706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D144379-BC46-1369-1FCC-F1A3DE3660CA}"/>
                  </a:ext>
                </a:extLst>
              </p14:cNvPr>
              <p14:cNvContentPartPr/>
              <p14:nvPr/>
            </p14:nvContentPartPr>
            <p14:xfrm>
              <a:off x="3139078" y="5818626"/>
              <a:ext cx="114840" cy="3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D144379-BC46-1369-1FCC-F1A3DE3660C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30438" y="5809986"/>
                <a:ext cx="1324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D94CB1B-2B1A-B7C0-393E-4BAF1394C6A0}"/>
                  </a:ext>
                </a:extLst>
              </p14:cNvPr>
              <p14:cNvContentPartPr/>
              <p14:nvPr/>
            </p14:nvContentPartPr>
            <p14:xfrm>
              <a:off x="3289918" y="5648346"/>
              <a:ext cx="55440" cy="125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D94CB1B-2B1A-B7C0-393E-4BAF1394C6A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80918" y="5639706"/>
                <a:ext cx="730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06352C1-173F-3754-3E90-CE75D0DB381D}"/>
                  </a:ext>
                </a:extLst>
              </p14:cNvPr>
              <p14:cNvContentPartPr/>
              <p14:nvPr/>
            </p14:nvContentPartPr>
            <p14:xfrm>
              <a:off x="3368398" y="5640786"/>
              <a:ext cx="65160" cy="120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06352C1-173F-3754-3E90-CE75D0DB381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59758" y="5632146"/>
                <a:ext cx="828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64BC2A3-E4C5-83AA-B301-5B05482CD59F}"/>
                  </a:ext>
                </a:extLst>
              </p14:cNvPr>
              <p14:cNvContentPartPr/>
              <p14:nvPr/>
            </p14:nvContentPartPr>
            <p14:xfrm>
              <a:off x="3390718" y="5735826"/>
              <a:ext cx="86040" cy="2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64BC2A3-E4C5-83AA-B301-5B05482CD59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82078" y="5727186"/>
                <a:ext cx="1036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C2418F0-4DE1-9B04-67EC-54458B3BC2A5}"/>
                  </a:ext>
                </a:extLst>
              </p14:cNvPr>
              <p14:cNvContentPartPr/>
              <p14:nvPr/>
            </p14:nvContentPartPr>
            <p14:xfrm>
              <a:off x="3539038" y="5657706"/>
              <a:ext cx="24840" cy="83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C2418F0-4DE1-9B04-67EC-54458B3BC2A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30038" y="5648706"/>
                <a:ext cx="42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8500470-7EB8-0A89-B4D6-214639051F7A}"/>
                  </a:ext>
                </a:extLst>
              </p14:cNvPr>
              <p14:cNvContentPartPr/>
              <p14:nvPr/>
            </p14:nvContentPartPr>
            <p14:xfrm>
              <a:off x="3515638" y="5654826"/>
              <a:ext cx="83520" cy="7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8500470-7EB8-0A89-B4D6-214639051F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06638" y="5645826"/>
                <a:ext cx="1011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AA537D1-B072-8ECD-AD28-0E1B58D66783}"/>
                  </a:ext>
                </a:extLst>
              </p14:cNvPr>
              <p14:cNvContentPartPr/>
              <p14:nvPr/>
            </p14:nvContentPartPr>
            <p14:xfrm>
              <a:off x="2654878" y="5542146"/>
              <a:ext cx="102600" cy="214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AA537D1-B072-8ECD-AD28-0E1B58D6678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45878" y="5533506"/>
                <a:ext cx="1202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F4BDEAD-E354-4E59-EA09-3EA0DFB01917}"/>
                  </a:ext>
                </a:extLst>
              </p14:cNvPr>
              <p14:cNvContentPartPr/>
              <p14:nvPr/>
            </p14:nvContentPartPr>
            <p14:xfrm>
              <a:off x="2763238" y="5560506"/>
              <a:ext cx="57960" cy="184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F4BDEAD-E354-4E59-EA09-3EA0DFB0191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54598" y="5551866"/>
                <a:ext cx="756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D676DE6-ADCD-9979-ACC5-62A22C265114}"/>
                  </a:ext>
                </a:extLst>
              </p14:cNvPr>
              <p14:cNvContentPartPr/>
              <p14:nvPr/>
            </p14:nvContentPartPr>
            <p14:xfrm>
              <a:off x="2707798" y="5673546"/>
              <a:ext cx="102600" cy="4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D676DE6-ADCD-9979-ACC5-62A22C26511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99158" y="5664546"/>
                <a:ext cx="120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5857664-6805-4E9A-667B-73F00DBDBB63}"/>
                  </a:ext>
                </a:extLst>
              </p14:cNvPr>
              <p14:cNvContentPartPr/>
              <p14:nvPr/>
            </p14:nvContentPartPr>
            <p14:xfrm>
              <a:off x="2585398" y="5798826"/>
              <a:ext cx="370800" cy="9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5857664-6805-4E9A-667B-73F00DBDBB6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76398" y="5790186"/>
                <a:ext cx="3884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E925AC0-F8DB-5DF7-3BF0-3C330290F14F}"/>
                  </a:ext>
                </a:extLst>
              </p14:cNvPr>
              <p14:cNvContentPartPr/>
              <p14:nvPr/>
            </p14:nvContentPartPr>
            <p14:xfrm>
              <a:off x="2561638" y="5850666"/>
              <a:ext cx="162360" cy="221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E925AC0-F8DB-5DF7-3BF0-3C330290F14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52638" y="5842026"/>
                <a:ext cx="1800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B019712-455D-D05D-89ED-9FEF36F7AA14}"/>
                  </a:ext>
                </a:extLst>
              </p14:cNvPr>
              <p14:cNvContentPartPr/>
              <p14:nvPr/>
            </p14:nvContentPartPr>
            <p14:xfrm>
              <a:off x="2720398" y="5868306"/>
              <a:ext cx="44280" cy="200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B019712-455D-D05D-89ED-9FEF36F7AA1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711758" y="5859306"/>
                <a:ext cx="619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0992007-1E7F-539A-0D44-BCEE040B486D}"/>
                  </a:ext>
                </a:extLst>
              </p14:cNvPr>
              <p14:cNvContentPartPr/>
              <p14:nvPr/>
            </p14:nvContentPartPr>
            <p14:xfrm>
              <a:off x="2636518" y="5996106"/>
              <a:ext cx="132480" cy="3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0992007-1E7F-539A-0D44-BCEE040B48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27518" y="5987466"/>
                <a:ext cx="1501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86E70F7-DA9A-A3E6-FF50-B755A01A3EDA}"/>
                  </a:ext>
                </a:extLst>
              </p14:cNvPr>
              <p14:cNvContentPartPr/>
              <p14:nvPr/>
            </p14:nvContentPartPr>
            <p14:xfrm>
              <a:off x="2799958" y="6001866"/>
              <a:ext cx="59760" cy="79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86E70F7-DA9A-A3E6-FF50-B755A01A3ED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91318" y="5992866"/>
                <a:ext cx="774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F4E3238-BB83-707B-109E-52DFCC6C0341}"/>
                  </a:ext>
                </a:extLst>
              </p14:cNvPr>
              <p14:cNvContentPartPr/>
              <p14:nvPr/>
            </p14:nvContentPartPr>
            <p14:xfrm>
              <a:off x="2885998" y="5686146"/>
              <a:ext cx="29880" cy="3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F4E3238-BB83-707B-109E-52DFCC6C034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76998" y="5677506"/>
                <a:ext cx="475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441F49F-1F6D-1F31-5C7E-D909FA3D0745}"/>
                  </a:ext>
                </a:extLst>
              </p14:cNvPr>
              <p14:cNvContentPartPr/>
              <p14:nvPr/>
            </p14:nvContentPartPr>
            <p14:xfrm>
              <a:off x="2886718" y="5697306"/>
              <a:ext cx="58680" cy="59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441F49F-1F6D-1F31-5C7E-D909FA3D074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77718" y="5688666"/>
                <a:ext cx="763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6A26FE4-ABC7-541E-BAA3-B0ED4E74844E}"/>
                  </a:ext>
                </a:extLst>
              </p14:cNvPr>
              <p14:cNvContentPartPr/>
              <p14:nvPr/>
            </p14:nvContentPartPr>
            <p14:xfrm>
              <a:off x="2878438" y="6002226"/>
              <a:ext cx="66960" cy="90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6A26FE4-ABC7-541E-BAA3-B0ED4E74844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69798" y="5993226"/>
                <a:ext cx="846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752F390-AF48-AB72-DCB3-367A6A6ECFDF}"/>
                  </a:ext>
                </a:extLst>
              </p14:cNvPr>
              <p14:cNvContentPartPr/>
              <p14:nvPr/>
            </p14:nvContentPartPr>
            <p14:xfrm>
              <a:off x="2901478" y="6047586"/>
              <a:ext cx="60120" cy="1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752F390-AF48-AB72-DCB3-367A6A6ECFD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92838" y="6038946"/>
                <a:ext cx="777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A8C4D8B-35DF-5A4C-7643-CE06EC46A66D}"/>
                  </a:ext>
                </a:extLst>
              </p14:cNvPr>
              <p14:cNvContentPartPr/>
              <p14:nvPr/>
            </p14:nvContentPartPr>
            <p14:xfrm>
              <a:off x="2997238" y="6046146"/>
              <a:ext cx="16920" cy="432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A8C4D8B-35DF-5A4C-7643-CE06EC46A66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88598" y="6037506"/>
                <a:ext cx="345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617472A-4895-8B50-3912-12A3AED14F92}"/>
                  </a:ext>
                </a:extLst>
              </p14:cNvPr>
              <p14:cNvContentPartPr/>
              <p14:nvPr/>
            </p14:nvContentPartPr>
            <p14:xfrm>
              <a:off x="3001918" y="6009426"/>
              <a:ext cx="3240" cy="76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617472A-4895-8B50-3912-12A3AED14F9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93278" y="6000426"/>
                <a:ext cx="208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6DACDF6-0269-365E-537F-73B20D88DB88}"/>
                  </a:ext>
                </a:extLst>
              </p14:cNvPr>
              <p14:cNvContentPartPr/>
              <p14:nvPr/>
            </p14:nvContentPartPr>
            <p14:xfrm>
              <a:off x="3012718" y="6028866"/>
              <a:ext cx="96120" cy="61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6DACDF6-0269-365E-537F-73B20D88DB8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04078" y="6020226"/>
                <a:ext cx="1137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DD4E8D8-EC66-8BC7-D4D7-BEC6A298F1D9}"/>
                  </a:ext>
                </a:extLst>
              </p14:cNvPr>
              <p14:cNvContentPartPr/>
              <p14:nvPr/>
            </p14:nvContentPartPr>
            <p14:xfrm>
              <a:off x="5086678" y="5561226"/>
              <a:ext cx="112680" cy="311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DD4E8D8-EC66-8BC7-D4D7-BEC6A298F1D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78038" y="5552586"/>
                <a:ext cx="1303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02C48AE-EBE0-33B6-34E8-08CF0273D0AB}"/>
                  </a:ext>
                </a:extLst>
              </p14:cNvPr>
              <p14:cNvContentPartPr/>
              <p14:nvPr/>
            </p14:nvContentPartPr>
            <p14:xfrm>
              <a:off x="5378278" y="5676426"/>
              <a:ext cx="119880" cy="1900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02C48AE-EBE0-33B6-34E8-08CF0273D0A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69278" y="5667426"/>
                <a:ext cx="1375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2F09215-11F1-4EF6-FE00-746B3ADB8D37}"/>
                  </a:ext>
                </a:extLst>
              </p14:cNvPr>
              <p14:cNvContentPartPr/>
              <p14:nvPr/>
            </p14:nvContentPartPr>
            <p14:xfrm>
              <a:off x="5394478" y="5773266"/>
              <a:ext cx="100440" cy="25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2F09215-11F1-4EF6-FE00-746B3ADB8D3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85838" y="5764626"/>
                <a:ext cx="1180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AAADC1E-AE03-D1FB-4F8C-D6942F9130F3}"/>
                  </a:ext>
                </a:extLst>
              </p14:cNvPr>
              <p14:cNvContentPartPr/>
              <p14:nvPr/>
            </p14:nvContentPartPr>
            <p14:xfrm>
              <a:off x="5500318" y="5616666"/>
              <a:ext cx="87120" cy="1080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AAADC1E-AE03-D1FB-4F8C-D6942F9130F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91678" y="5607666"/>
                <a:ext cx="1047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9015110-4819-9E4F-2F45-A2E66FCC75AC}"/>
                  </a:ext>
                </a:extLst>
              </p14:cNvPr>
              <p14:cNvContentPartPr/>
              <p14:nvPr/>
            </p14:nvContentPartPr>
            <p14:xfrm>
              <a:off x="5541718" y="5678946"/>
              <a:ext cx="77760" cy="2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9015110-4819-9E4F-2F45-A2E66FCC75A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33078" y="5669946"/>
                <a:ext cx="954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9BC6906-EDF2-ED85-2A48-7C6C3A819696}"/>
                  </a:ext>
                </a:extLst>
              </p14:cNvPr>
              <p14:cNvContentPartPr/>
              <p14:nvPr/>
            </p14:nvContentPartPr>
            <p14:xfrm>
              <a:off x="5636038" y="5650866"/>
              <a:ext cx="90720" cy="91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9BC6906-EDF2-ED85-2A48-7C6C3A81969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627398" y="5641866"/>
                <a:ext cx="1083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BEC7D5F-08ED-F79A-D8E2-B16A4033A54B}"/>
                  </a:ext>
                </a:extLst>
              </p14:cNvPr>
              <p14:cNvContentPartPr/>
              <p14:nvPr/>
            </p14:nvContentPartPr>
            <p14:xfrm>
              <a:off x="5683918" y="5642946"/>
              <a:ext cx="114120" cy="101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BEC7D5F-08ED-F79A-D8E2-B16A4033A54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75278" y="5633946"/>
                <a:ext cx="1317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7F1B897-7FC9-2AE9-7806-D65D1EBDAD11}"/>
                  </a:ext>
                </a:extLst>
              </p14:cNvPr>
              <p14:cNvContentPartPr/>
              <p14:nvPr/>
            </p14:nvContentPartPr>
            <p14:xfrm>
              <a:off x="5642158" y="5682906"/>
              <a:ext cx="84960" cy="68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7F1B897-7FC9-2AE9-7806-D65D1EBDAD1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633158" y="5674266"/>
                <a:ext cx="1026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6C56729-C943-BA51-FBA7-4D22A55EAECD}"/>
                  </a:ext>
                </a:extLst>
              </p14:cNvPr>
              <p14:cNvContentPartPr/>
              <p14:nvPr/>
            </p14:nvContentPartPr>
            <p14:xfrm>
              <a:off x="5793358" y="5658786"/>
              <a:ext cx="88200" cy="1346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6C56729-C943-BA51-FBA7-4D22A55EAEC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784718" y="5649786"/>
                <a:ext cx="1058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954E5CD-B36D-329A-1D5E-5D5DDFFC5A4C}"/>
                  </a:ext>
                </a:extLst>
              </p14:cNvPr>
              <p14:cNvContentPartPr/>
              <p14:nvPr/>
            </p14:nvContentPartPr>
            <p14:xfrm>
              <a:off x="1596478" y="5353866"/>
              <a:ext cx="4744800" cy="841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954E5CD-B36D-329A-1D5E-5D5DDFFC5A4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587838" y="5344866"/>
                <a:ext cx="4762440" cy="85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6BCA13C-A6E2-96C8-F080-621D0E51BBDB}"/>
                  </a:ext>
                </a:extLst>
              </p14:cNvPr>
              <p14:cNvContentPartPr/>
              <p14:nvPr/>
            </p14:nvContentPartPr>
            <p14:xfrm>
              <a:off x="3095158" y="5961906"/>
              <a:ext cx="356760" cy="12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6BCA13C-A6E2-96C8-F080-621D0E51BBD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086158" y="5953266"/>
                <a:ext cx="374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CDB15A4-556D-676C-71DD-0575C8D00E2C}"/>
                  </a:ext>
                </a:extLst>
              </p14:cNvPr>
              <p14:cNvContentPartPr/>
              <p14:nvPr/>
            </p14:nvContentPartPr>
            <p14:xfrm>
              <a:off x="5315278" y="5858946"/>
              <a:ext cx="538560" cy="838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CDB15A4-556D-676C-71DD-0575C8D00E2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306638" y="5850306"/>
                <a:ext cx="5562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9FAFC89-E39E-AD92-8C1B-198569C2099C}"/>
                  </a:ext>
                </a:extLst>
              </p14:cNvPr>
              <p14:cNvContentPartPr/>
              <p14:nvPr/>
            </p14:nvContentPartPr>
            <p14:xfrm>
              <a:off x="3583678" y="1147266"/>
              <a:ext cx="1406160" cy="375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9FAFC89-E39E-AD92-8C1B-198569C2099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75038" y="1138266"/>
                <a:ext cx="1423800" cy="39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6059CB83-95C9-8AC4-3727-F93C8F576AE1}"/>
              </a:ext>
            </a:extLst>
          </p:cNvPr>
          <p:cNvGrpSpPr/>
          <p:nvPr/>
        </p:nvGrpSpPr>
        <p:grpSpPr>
          <a:xfrm>
            <a:off x="1490638" y="5511906"/>
            <a:ext cx="449280" cy="756000"/>
            <a:chOff x="1490638" y="5511906"/>
            <a:chExt cx="449280" cy="75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8F15DC3-8098-D2E7-E5BA-70C2E2003C48}"/>
                    </a:ext>
                  </a:extLst>
                </p14:cNvPr>
                <p14:cNvContentPartPr/>
                <p14:nvPr/>
              </p14:nvContentPartPr>
              <p14:xfrm>
                <a:off x="1717438" y="5728266"/>
                <a:ext cx="144000" cy="143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8F15DC3-8098-D2E7-E5BA-70C2E2003C4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08798" y="5719266"/>
                  <a:ext cx="161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1D1D8B-B870-42EB-3E75-E0AAEDA6918D}"/>
                    </a:ext>
                  </a:extLst>
                </p14:cNvPr>
                <p14:cNvContentPartPr/>
                <p14:nvPr/>
              </p14:nvContentPartPr>
              <p14:xfrm>
                <a:off x="1718518" y="5808186"/>
                <a:ext cx="112680" cy="5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1D1D8B-B870-42EB-3E75-E0AAEDA6918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09878" y="5799186"/>
                  <a:ext cx="1303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AC22975-BF7C-1A62-95CA-7E41CCC01B30}"/>
                    </a:ext>
                  </a:extLst>
                </p14:cNvPr>
                <p14:cNvContentPartPr/>
                <p14:nvPr/>
              </p14:nvContentPartPr>
              <p14:xfrm>
                <a:off x="1898158" y="5823306"/>
                <a:ext cx="41760" cy="5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AC22975-BF7C-1A62-95CA-7E41CCC01B3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89518" y="5814666"/>
                  <a:ext cx="59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913DB27-054F-1720-B158-40F12CDE2CF8}"/>
                    </a:ext>
                  </a:extLst>
                </p14:cNvPr>
                <p14:cNvContentPartPr/>
                <p14:nvPr/>
              </p14:nvContentPartPr>
              <p14:xfrm>
                <a:off x="1902478" y="5833746"/>
                <a:ext cx="30960" cy="63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913DB27-054F-1720-B158-40F12CDE2CF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93838" y="5824746"/>
                  <a:ext cx="48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66B9CA8-A7B8-0961-4186-0913E2C258B9}"/>
                    </a:ext>
                  </a:extLst>
                </p14:cNvPr>
                <p14:cNvContentPartPr/>
                <p14:nvPr/>
              </p14:nvContentPartPr>
              <p14:xfrm>
                <a:off x="1612678" y="6189426"/>
                <a:ext cx="304560" cy="37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66B9CA8-A7B8-0961-4186-0913E2C258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04038" y="6180786"/>
                  <a:ext cx="322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8D039A5-2C9E-39AD-2B9C-918F768D486A}"/>
                    </a:ext>
                  </a:extLst>
                </p14:cNvPr>
                <p14:cNvContentPartPr/>
                <p14:nvPr/>
              </p14:nvContentPartPr>
              <p14:xfrm>
                <a:off x="1490638" y="5511906"/>
                <a:ext cx="118440" cy="756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8D039A5-2C9E-39AD-2B9C-918F768D486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81638" y="5502906"/>
                  <a:ext cx="136080" cy="77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4A80368-13AA-9699-2938-A644CD8264A0}"/>
                  </a:ext>
                </a:extLst>
              </p14:cNvPr>
              <p14:cNvContentPartPr/>
              <p14:nvPr/>
            </p14:nvContentPartPr>
            <p14:xfrm>
              <a:off x="1506838" y="5300586"/>
              <a:ext cx="4880520" cy="9810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4A80368-13AA-9699-2938-A644CD8264A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497838" y="5291946"/>
                <a:ext cx="4898160" cy="9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53AD982A-1591-CA80-6468-F791E496DE53}"/>
              </a:ext>
            </a:extLst>
          </p:cNvPr>
          <p:cNvGrpSpPr/>
          <p:nvPr/>
        </p:nvGrpSpPr>
        <p:grpSpPr>
          <a:xfrm>
            <a:off x="7307518" y="5649066"/>
            <a:ext cx="506520" cy="317880"/>
            <a:chOff x="7307518" y="5649066"/>
            <a:chExt cx="50652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D697F7F-73DD-C904-13B8-7A51970091DD}"/>
                    </a:ext>
                  </a:extLst>
                </p14:cNvPr>
                <p14:cNvContentPartPr/>
                <p14:nvPr/>
              </p14:nvContentPartPr>
              <p14:xfrm>
                <a:off x="7307518" y="5649066"/>
                <a:ext cx="180000" cy="267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D697F7F-73DD-C904-13B8-7A51970091D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98878" y="5640066"/>
                  <a:ext cx="197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9054426-E808-8A19-C97F-A4822B96BAF1}"/>
                    </a:ext>
                  </a:extLst>
                </p14:cNvPr>
                <p14:cNvContentPartPr/>
                <p14:nvPr/>
              </p14:nvContentPartPr>
              <p14:xfrm>
                <a:off x="7347478" y="5764986"/>
                <a:ext cx="214560" cy="4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9054426-E808-8A19-C97F-A4822B96BAF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38478" y="5756346"/>
                  <a:ext cx="232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58F980E-B766-39E6-8E64-8545812801CD}"/>
                    </a:ext>
                  </a:extLst>
                </p14:cNvPr>
                <p14:cNvContentPartPr/>
                <p14:nvPr/>
              </p14:nvContentPartPr>
              <p14:xfrm>
                <a:off x="7709638" y="5753106"/>
                <a:ext cx="64080" cy="9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58F980E-B766-39E6-8E64-8545812801C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00998" y="5744106"/>
                  <a:ext cx="81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3DB5CBD-2B55-7AED-35BE-95665A240E2C}"/>
                    </a:ext>
                  </a:extLst>
                </p14:cNvPr>
                <p14:cNvContentPartPr/>
                <p14:nvPr/>
              </p14:nvContentPartPr>
              <p14:xfrm>
                <a:off x="7726558" y="5795226"/>
                <a:ext cx="87480" cy="6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3DB5CBD-2B55-7AED-35BE-95665A240E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17558" y="5786226"/>
                  <a:ext cx="105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7812E63-635B-890D-B872-D0060B2B1F22}"/>
                    </a:ext>
                  </a:extLst>
                </p14:cNvPr>
                <p14:cNvContentPartPr/>
                <p14:nvPr/>
              </p14:nvContentPartPr>
              <p14:xfrm>
                <a:off x="7513798" y="5869746"/>
                <a:ext cx="79920" cy="4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7812E63-635B-890D-B872-D0060B2B1F2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05158" y="5860746"/>
                  <a:ext cx="975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6779278-4293-A30A-783A-59CCD7B747DD}"/>
                    </a:ext>
                  </a:extLst>
                </p14:cNvPr>
                <p14:cNvContentPartPr/>
                <p14:nvPr/>
              </p14:nvContentPartPr>
              <p14:xfrm>
                <a:off x="7508038" y="5896026"/>
                <a:ext cx="75240" cy="70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6779278-4293-A30A-783A-59CCD7B747D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99038" y="5887026"/>
                  <a:ext cx="9288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BADC6CB-CC69-2653-89B9-FA5023D007D1}"/>
              </a:ext>
            </a:extLst>
          </p:cNvPr>
          <p:cNvGrpSpPr/>
          <p:nvPr/>
        </p:nvGrpSpPr>
        <p:grpSpPr>
          <a:xfrm>
            <a:off x="8037238" y="5551146"/>
            <a:ext cx="918360" cy="461520"/>
            <a:chOff x="8037238" y="5551146"/>
            <a:chExt cx="918360" cy="46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8DE1157-5651-6BB2-364B-4EB27577F675}"/>
                    </a:ext>
                  </a:extLst>
                </p14:cNvPr>
                <p14:cNvContentPartPr/>
                <p14:nvPr/>
              </p14:nvContentPartPr>
              <p14:xfrm>
                <a:off x="8037238" y="5551146"/>
                <a:ext cx="106920" cy="346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8DE1157-5651-6BB2-364B-4EB27577F67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28238" y="5542506"/>
                  <a:ext cx="1245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F2F381-5C82-208C-0FF9-6D3A3362F65D}"/>
                    </a:ext>
                  </a:extLst>
                </p14:cNvPr>
                <p14:cNvContentPartPr/>
                <p14:nvPr/>
              </p14:nvContentPartPr>
              <p14:xfrm>
                <a:off x="8159638" y="5596506"/>
                <a:ext cx="119520" cy="285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F2F381-5C82-208C-0FF9-6D3A3362F65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50638" y="5587866"/>
                  <a:ext cx="1371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30BA939-7EC6-EAFB-B4DE-720AE854DAAD}"/>
                    </a:ext>
                  </a:extLst>
                </p14:cNvPr>
                <p14:cNvContentPartPr/>
                <p14:nvPr/>
              </p14:nvContentPartPr>
              <p14:xfrm>
                <a:off x="8093398" y="5784426"/>
                <a:ext cx="127440" cy="2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30BA939-7EC6-EAFB-B4DE-720AE854DAA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84398" y="5775426"/>
                  <a:ext cx="145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6E0FC9-5BF3-256C-CAA0-EDA8F1BB2239}"/>
                    </a:ext>
                  </a:extLst>
                </p14:cNvPr>
                <p14:cNvContentPartPr/>
                <p14:nvPr/>
              </p14:nvContentPartPr>
              <p14:xfrm>
                <a:off x="8339998" y="5775426"/>
                <a:ext cx="99000" cy="4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6E0FC9-5BF3-256C-CAA0-EDA8F1BB22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31358" y="5766786"/>
                  <a:ext cx="116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5759E43-9AF0-0332-8CB0-DD72CA521958}"/>
                    </a:ext>
                  </a:extLst>
                </p14:cNvPr>
                <p14:cNvContentPartPr/>
                <p14:nvPr/>
              </p14:nvContentPartPr>
              <p14:xfrm>
                <a:off x="8375638" y="5791266"/>
                <a:ext cx="37800" cy="82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5759E43-9AF0-0332-8CB0-DD72CA52195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66638" y="5782626"/>
                  <a:ext cx="554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E509370-CB53-DE50-D67D-458E5295F3C0}"/>
                    </a:ext>
                  </a:extLst>
                </p14:cNvPr>
                <p14:cNvContentPartPr/>
                <p14:nvPr/>
              </p14:nvContentPartPr>
              <p14:xfrm>
                <a:off x="8546998" y="5608386"/>
                <a:ext cx="158760" cy="294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E509370-CB53-DE50-D67D-458E5295F3C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37998" y="5599746"/>
                  <a:ext cx="1764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3C263AC-F336-3C22-2AD7-E28EA9A652D0}"/>
                    </a:ext>
                  </a:extLst>
                </p14:cNvPr>
                <p14:cNvContentPartPr/>
                <p14:nvPr/>
              </p14:nvContentPartPr>
              <p14:xfrm>
                <a:off x="8681638" y="5776506"/>
                <a:ext cx="219960" cy="189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3C263AC-F336-3C22-2AD7-E28EA9A652D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72998" y="5767866"/>
                  <a:ext cx="237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075BBE8-FFCD-83B4-DE08-DF8533586353}"/>
                    </a:ext>
                  </a:extLst>
                </p14:cNvPr>
                <p14:cNvContentPartPr/>
                <p14:nvPr/>
              </p14:nvContentPartPr>
              <p14:xfrm>
                <a:off x="8696398" y="5906466"/>
                <a:ext cx="73440" cy="14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075BBE8-FFCD-83B4-DE08-DF853358635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687398" y="5897826"/>
                  <a:ext cx="91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8FE53F6-C635-FC7F-FC48-186E54287FF3}"/>
                    </a:ext>
                  </a:extLst>
                </p14:cNvPr>
                <p14:cNvContentPartPr/>
                <p14:nvPr/>
              </p14:nvContentPartPr>
              <p14:xfrm>
                <a:off x="8856958" y="5910786"/>
                <a:ext cx="98640" cy="8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8FE53F6-C635-FC7F-FC48-186E54287FF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47958" y="5902146"/>
                  <a:ext cx="116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E0D0D57-26D5-2890-24E7-9511EA56ED05}"/>
                    </a:ext>
                  </a:extLst>
                </p14:cNvPr>
                <p14:cNvContentPartPr/>
                <p14:nvPr/>
              </p14:nvContentPartPr>
              <p14:xfrm>
                <a:off x="8863438" y="5914026"/>
                <a:ext cx="60840" cy="98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E0D0D57-26D5-2890-24E7-9511EA56ED0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54798" y="5905386"/>
                  <a:ext cx="78480" cy="11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334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E8193F-6439-DE79-FC78-BA5482A2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2" y="337099"/>
            <a:ext cx="4520126" cy="3264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F3C0B-72E5-0ED7-00C9-0F38BF477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936" y="591481"/>
            <a:ext cx="4457015" cy="3296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8BD025-5516-2C27-D56C-312C9A8D5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319" y="3520306"/>
            <a:ext cx="3842514" cy="28837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F7EF048-D3F3-5F6B-5764-52242C30FA65}"/>
                  </a:ext>
                </a:extLst>
              </p14:cNvPr>
              <p14:cNvContentPartPr/>
              <p14:nvPr/>
            </p14:nvContentPartPr>
            <p14:xfrm>
              <a:off x="1971238" y="1458666"/>
              <a:ext cx="59400" cy="3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F7EF048-D3F3-5F6B-5764-52242C30FA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62598" y="1449666"/>
                <a:ext cx="77040" cy="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5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C6D1C1-6BDD-07D6-4745-9E78D4242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20" y="802365"/>
            <a:ext cx="5334000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F7D3C5-87EB-2A78-A645-22B7E331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527" y="80236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2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4CAC92-AF7D-5A35-1EDB-FF05BAAE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7" y="860340"/>
            <a:ext cx="5334000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311C2A-8624-47F8-5B0E-F65F8DFC4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60339"/>
            <a:ext cx="5770574" cy="43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4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34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43CBA-1C25-39AF-5947-50967E6B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87" y="1070405"/>
            <a:ext cx="5478827" cy="4109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C4FC15-A7E7-E3CE-5367-DCC197C0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856" y="1163579"/>
            <a:ext cx="5354593" cy="40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6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6E5E92-15A5-E016-9947-46C3D788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984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5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12217E-DAFE-B998-D576-E1E59831E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843" y="118170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0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F12B05-AC3B-6B96-9A1E-E6BF5D2EA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83" y="236542"/>
            <a:ext cx="4788587" cy="3615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82A6DF-E19E-8821-0B4E-37C4BB989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203" y="419406"/>
            <a:ext cx="4339624" cy="3153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C19AB7-39B4-60E2-F1E4-8359A9029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802" y="3284899"/>
            <a:ext cx="4413386" cy="3153695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A3DFA45-E55B-ACC7-039A-ED904CDBCA9C}"/>
              </a:ext>
            </a:extLst>
          </p:cNvPr>
          <p:cNvGrpSpPr/>
          <p:nvPr/>
        </p:nvGrpSpPr>
        <p:grpSpPr>
          <a:xfrm>
            <a:off x="818518" y="3918906"/>
            <a:ext cx="3373560" cy="1414440"/>
            <a:chOff x="818518" y="3918906"/>
            <a:chExt cx="3373560" cy="14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54CC72B-1ADE-FD8C-76DF-6FDFB23741F9}"/>
                    </a:ext>
                  </a:extLst>
                </p14:cNvPr>
                <p14:cNvContentPartPr/>
                <p14:nvPr/>
              </p14:nvContentPartPr>
              <p14:xfrm>
                <a:off x="1075918" y="4124106"/>
                <a:ext cx="43920" cy="197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54CC72B-1ADE-FD8C-76DF-6FDFB23741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67278" y="4115466"/>
                  <a:ext cx="61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9764130-2890-AFA7-15BD-D89FFA25DE8F}"/>
                    </a:ext>
                  </a:extLst>
                </p14:cNvPr>
                <p14:cNvContentPartPr/>
                <p14:nvPr/>
              </p14:nvContentPartPr>
              <p14:xfrm>
                <a:off x="1096798" y="4162266"/>
                <a:ext cx="124200" cy="125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9764130-2890-AFA7-15BD-D89FFA25DE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8158" y="4153266"/>
                  <a:ext cx="141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D3F93F-368D-6069-FC27-8158754F4314}"/>
                    </a:ext>
                  </a:extLst>
                </p14:cNvPr>
                <p14:cNvContentPartPr/>
                <p14:nvPr/>
              </p14:nvContentPartPr>
              <p14:xfrm>
                <a:off x="1293358" y="4255506"/>
                <a:ext cx="1080" cy="35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D3F93F-368D-6069-FC27-8158754F431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84718" y="4246506"/>
                  <a:ext cx="18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6CF2F45-9E93-10A5-9BE3-9B5DA486B91D}"/>
                    </a:ext>
                  </a:extLst>
                </p14:cNvPr>
                <p14:cNvContentPartPr/>
                <p14:nvPr/>
              </p14:nvContentPartPr>
              <p14:xfrm>
                <a:off x="1287238" y="4265226"/>
                <a:ext cx="1440" cy="109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6CF2F45-9E93-10A5-9BE3-9B5DA486B91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78598" y="4256226"/>
                  <a:ext cx="19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49813FE-F021-17D5-6EF1-D359A78593A9}"/>
                    </a:ext>
                  </a:extLst>
                </p14:cNvPr>
                <p14:cNvContentPartPr/>
                <p14:nvPr/>
              </p14:nvContentPartPr>
              <p14:xfrm>
                <a:off x="1290118" y="4258026"/>
                <a:ext cx="81720" cy="137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49813FE-F021-17D5-6EF1-D359A78593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81118" y="4249386"/>
                  <a:ext cx="99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121BF89-9411-F25F-06AF-3D25EF2ECFEA}"/>
                    </a:ext>
                  </a:extLst>
                </p14:cNvPr>
                <p14:cNvContentPartPr/>
                <p14:nvPr/>
              </p14:nvContentPartPr>
              <p14:xfrm>
                <a:off x="1393798" y="4307706"/>
                <a:ext cx="100800" cy="95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121BF89-9411-F25F-06AF-3D25EF2ECFE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5158" y="4299066"/>
                  <a:ext cx="118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D47174A-6B96-FAB7-A57A-1045D26FD7D4}"/>
                    </a:ext>
                  </a:extLst>
                </p14:cNvPr>
                <p14:cNvContentPartPr/>
                <p14:nvPr/>
              </p14:nvContentPartPr>
              <p14:xfrm>
                <a:off x="2198758" y="4164786"/>
                <a:ext cx="6120" cy="163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D47174A-6B96-FAB7-A57A-1045D26FD7D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90118" y="4156146"/>
                  <a:ext cx="23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E1AE0D-E2B9-7AC5-8917-8FFC4CCBF6F4}"/>
                    </a:ext>
                  </a:extLst>
                </p14:cNvPr>
                <p14:cNvContentPartPr/>
                <p14:nvPr/>
              </p14:nvContentPartPr>
              <p14:xfrm>
                <a:off x="2205238" y="4200426"/>
                <a:ext cx="133560" cy="113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E1AE0D-E2B9-7AC5-8917-8FFC4CCBF6F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96598" y="4191426"/>
                  <a:ext cx="151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A00CED7-E71F-2519-4C35-E94A7732D754}"/>
                    </a:ext>
                  </a:extLst>
                </p14:cNvPr>
                <p14:cNvContentPartPr/>
                <p14:nvPr/>
              </p14:nvContentPartPr>
              <p14:xfrm>
                <a:off x="2361478" y="4254066"/>
                <a:ext cx="70200" cy="78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A00CED7-E71F-2519-4C35-E94A7732D75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52838" y="4245426"/>
                  <a:ext cx="878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A128ABF-8E54-8E59-13E5-76E570A08222}"/>
                    </a:ext>
                  </a:extLst>
                </p14:cNvPr>
                <p14:cNvContentPartPr/>
                <p14:nvPr/>
              </p14:nvContentPartPr>
              <p14:xfrm>
                <a:off x="2459758" y="4258746"/>
                <a:ext cx="2160" cy="71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A128ABF-8E54-8E59-13E5-76E570A0822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51118" y="4250106"/>
                  <a:ext cx="19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8A4ED8-B9F7-E8B2-14DF-BDC0B35F20CD}"/>
                    </a:ext>
                  </a:extLst>
                </p14:cNvPr>
                <p14:cNvContentPartPr/>
                <p14:nvPr/>
              </p14:nvContentPartPr>
              <p14:xfrm>
                <a:off x="2440678" y="4236786"/>
                <a:ext cx="79920" cy="102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8A4ED8-B9F7-E8B2-14DF-BDC0B35F20C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32038" y="4227786"/>
                  <a:ext cx="97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B0BBEC-4436-7B4D-E8B7-23CE30E459BC}"/>
                    </a:ext>
                  </a:extLst>
                </p14:cNvPr>
                <p14:cNvContentPartPr/>
                <p14:nvPr/>
              </p14:nvContentPartPr>
              <p14:xfrm>
                <a:off x="3262558" y="4209786"/>
                <a:ext cx="10440" cy="116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B0BBEC-4436-7B4D-E8B7-23CE30E459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53918" y="4200786"/>
                  <a:ext cx="28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FBF292-2B3D-7881-A646-D1720032918B}"/>
                    </a:ext>
                  </a:extLst>
                </p14:cNvPr>
                <p14:cNvContentPartPr/>
                <p14:nvPr/>
              </p14:nvContentPartPr>
              <p14:xfrm>
                <a:off x="3254278" y="4198986"/>
                <a:ext cx="167400" cy="112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FBF292-2B3D-7881-A646-D1720032918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45278" y="4189986"/>
                  <a:ext cx="1850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88A079-8730-34AA-C087-7645F073CA9D}"/>
                    </a:ext>
                  </a:extLst>
                </p14:cNvPr>
                <p14:cNvContentPartPr/>
                <p14:nvPr/>
              </p14:nvContentPartPr>
              <p14:xfrm>
                <a:off x="3465238" y="4281426"/>
                <a:ext cx="89280" cy="85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88A079-8730-34AA-C087-7645F073CA9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56238" y="4272426"/>
                  <a:ext cx="106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B57A288-BF24-3D56-8D15-2F4E2C97D4CA}"/>
                    </a:ext>
                  </a:extLst>
                </p14:cNvPr>
                <p14:cNvContentPartPr/>
                <p14:nvPr/>
              </p14:nvContentPartPr>
              <p14:xfrm>
                <a:off x="3586198" y="4279986"/>
                <a:ext cx="15480" cy="97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B57A288-BF24-3D56-8D15-2F4E2C97D4C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77198" y="4270986"/>
                  <a:ext cx="33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0C685BB-1132-7CF4-FD10-64B50C33BB5D}"/>
                    </a:ext>
                  </a:extLst>
                </p14:cNvPr>
                <p14:cNvContentPartPr/>
                <p14:nvPr/>
              </p14:nvContentPartPr>
              <p14:xfrm>
                <a:off x="3611398" y="4294386"/>
                <a:ext cx="50760" cy="77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0C685BB-1132-7CF4-FD10-64B50C33BB5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02398" y="4285386"/>
                  <a:ext cx="68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D025D5B-803B-1706-9ACD-EF0FAEBBF8A9}"/>
                    </a:ext>
                  </a:extLst>
                </p14:cNvPr>
                <p14:cNvContentPartPr/>
                <p14:nvPr/>
              </p14:nvContentPartPr>
              <p14:xfrm>
                <a:off x="3577558" y="4339386"/>
                <a:ext cx="35280" cy="3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D025D5B-803B-1706-9ACD-EF0FAEBBF8A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68558" y="4330386"/>
                  <a:ext cx="529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7D3F3D4-7AC6-5010-3EAB-5953F84F78B5}"/>
                    </a:ext>
                  </a:extLst>
                </p14:cNvPr>
                <p14:cNvContentPartPr/>
                <p14:nvPr/>
              </p14:nvContentPartPr>
              <p14:xfrm>
                <a:off x="3090478" y="4490586"/>
                <a:ext cx="32040" cy="161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7D3F3D4-7AC6-5010-3EAB-5953F84F78B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81478" y="4481586"/>
                  <a:ext cx="49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2CA1AF-EE97-06F8-9261-F42111AFDF2B}"/>
                    </a:ext>
                  </a:extLst>
                </p14:cNvPr>
                <p14:cNvContentPartPr/>
                <p14:nvPr/>
              </p14:nvContentPartPr>
              <p14:xfrm>
                <a:off x="3089758" y="4524786"/>
                <a:ext cx="111960" cy="99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2CA1AF-EE97-06F8-9261-F42111AFDF2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81118" y="4516146"/>
                  <a:ext cx="129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EB2D17-852A-A213-2A31-3B043E3EC626}"/>
                    </a:ext>
                  </a:extLst>
                </p14:cNvPr>
                <p14:cNvContentPartPr/>
                <p14:nvPr/>
              </p14:nvContentPartPr>
              <p14:xfrm>
                <a:off x="3233398" y="4572306"/>
                <a:ext cx="49680" cy="97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EB2D17-852A-A213-2A31-3B043E3EC62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224758" y="4563666"/>
                  <a:ext cx="67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2AED82-65EF-254F-39FD-DFA8690667EE}"/>
                    </a:ext>
                  </a:extLst>
                </p14:cNvPr>
                <p14:cNvContentPartPr/>
                <p14:nvPr/>
              </p14:nvContentPartPr>
              <p14:xfrm>
                <a:off x="3288118" y="4555026"/>
                <a:ext cx="45720" cy="111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2AED82-65EF-254F-39FD-DFA8690667E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279478" y="4546386"/>
                  <a:ext cx="63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B02F058-6DD1-E5F4-DFF0-8BBFB8ABDE87}"/>
                    </a:ext>
                  </a:extLst>
                </p14:cNvPr>
                <p14:cNvContentPartPr/>
                <p14:nvPr/>
              </p14:nvContentPartPr>
              <p14:xfrm>
                <a:off x="3247078" y="4619106"/>
                <a:ext cx="72360" cy="1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B02F058-6DD1-E5F4-DFF0-8BBFB8ABDE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238438" y="4610466"/>
                  <a:ext cx="90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F6EF5AB-6D1E-1B18-EE6C-19459555512C}"/>
                    </a:ext>
                  </a:extLst>
                </p14:cNvPr>
                <p14:cNvContentPartPr/>
                <p14:nvPr/>
              </p14:nvContentPartPr>
              <p14:xfrm>
                <a:off x="3358318" y="4600386"/>
                <a:ext cx="90360" cy="74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F6EF5AB-6D1E-1B18-EE6C-19459555512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349318" y="4591386"/>
                  <a:ext cx="108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63090F9-5544-D84D-E900-B72508491169}"/>
                    </a:ext>
                  </a:extLst>
                </p14:cNvPr>
                <p14:cNvContentPartPr/>
                <p14:nvPr/>
              </p14:nvContentPartPr>
              <p14:xfrm>
                <a:off x="1263118" y="4634226"/>
                <a:ext cx="25920" cy="234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63090F9-5544-D84D-E900-B7250849116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254478" y="4625586"/>
                  <a:ext cx="435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84B4F35-27C9-5C91-229D-9D2D6E5667A6}"/>
                    </a:ext>
                  </a:extLst>
                </p14:cNvPr>
                <p14:cNvContentPartPr/>
                <p14:nvPr/>
              </p14:nvContentPartPr>
              <p14:xfrm>
                <a:off x="1250518" y="4731426"/>
                <a:ext cx="151920" cy="127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84B4F35-27C9-5C91-229D-9D2D6E5667A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241518" y="4722786"/>
                  <a:ext cx="1695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9A512C-DCA3-992B-DC23-5BFD6AEF60AA}"/>
                    </a:ext>
                  </a:extLst>
                </p14:cNvPr>
                <p14:cNvContentPartPr/>
                <p14:nvPr/>
              </p14:nvContentPartPr>
              <p14:xfrm>
                <a:off x="1421158" y="4776426"/>
                <a:ext cx="72000" cy="121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9A512C-DCA3-992B-DC23-5BFD6AEF60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412158" y="4767426"/>
                  <a:ext cx="89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26868D-2FA9-7F80-11CF-682C1D75C72B}"/>
                    </a:ext>
                  </a:extLst>
                </p14:cNvPr>
                <p14:cNvContentPartPr/>
                <p14:nvPr/>
              </p14:nvContentPartPr>
              <p14:xfrm>
                <a:off x="1461118" y="4840146"/>
                <a:ext cx="65880" cy="4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26868D-2FA9-7F80-11CF-682C1D75C72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52118" y="4831146"/>
                  <a:ext cx="83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0CE4CE2-64A6-8A37-C143-981763A972C6}"/>
                    </a:ext>
                  </a:extLst>
                </p14:cNvPr>
                <p14:cNvContentPartPr/>
                <p14:nvPr/>
              </p14:nvContentPartPr>
              <p14:xfrm>
                <a:off x="1542118" y="4796586"/>
                <a:ext cx="121320" cy="96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0CE4CE2-64A6-8A37-C143-981763A972C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33118" y="4787946"/>
                  <a:ext cx="138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80140CE-C979-8A95-4350-9E630ACD945A}"/>
                    </a:ext>
                  </a:extLst>
                </p14:cNvPr>
                <p14:cNvContentPartPr/>
                <p14:nvPr/>
              </p14:nvContentPartPr>
              <p14:xfrm>
                <a:off x="2124238" y="4841586"/>
                <a:ext cx="133920" cy="189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80140CE-C979-8A95-4350-9E630ACD945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15238" y="4832586"/>
                  <a:ext cx="151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EFFF87A-3A29-2832-136C-2CAD3F41CE28}"/>
                    </a:ext>
                  </a:extLst>
                </p14:cNvPr>
                <p14:cNvContentPartPr/>
                <p14:nvPr/>
              </p14:nvContentPartPr>
              <p14:xfrm>
                <a:off x="2346358" y="4955346"/>
                <a:ext cx="83520" cy="88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EFFF87A-3A29-2832-136C-2CAD3F41CE2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37718" y="4946706"/>
                  <a:ext cx="101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388F198-496E-EAEC-B532-1978A6D86C4E}"/>
                    </a:ext>
                  </a:extLst>
                </p14:cNvPr>
                <p14:cNvContentPartPr/>
                <p14:nvPr/>
              </p14:nvContentPartPr>
              <p14:xfrm>
                <a:off x="2468398" y="4950666"/>
                <a:ext cx="114840" cy="109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388F198-496E-EAEC-B532-1978A6D86C4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59398" y="4941666"/>
                  <a:ext cx="132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CD5D59-E973-65C2-F0E9-EEB4530B77B5}"/>
                    </a:ext>
                  </a:extLst>
                </p14:cNvPr>
                <p14:cNvContentPartPr/>
                <p14:nvPr/>
              </p14:nvContentPartPr>
              <p14:xfrm>
                <a:off x="2492518" y="5018346"/>
                <a:ext cx="88920" cy="1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CD5D59-E973-65C2-F0E9-EEB4530B77B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83518" y="5009346"/>
                  <a:ext cx="1065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E40A6C-944E-185C-0E7A-CE35B0C00929}"/>
                    </a:ext>
                  </a:extLst>
                </p14:cNvPr>
                <p14:cNvContentPartPr/>
                <p14:nvPr/>
              </p14:nvContentPartPr>
              <p14:xfrm>
                <a:off x="926878" y="3918906"/>
                <a:ext cx="3265200" cy="1414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E40A6C-944E-185C-0E7A-CE35B0C0092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7878" y="3909906"/>
                  <a:ext cx="328284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0518501-224C-C243-D627-628C08DFA36F}"/>
                    </a:ext>
                  </a:extLst>
                </p14:cNvPr>
                <p14:cNvContentPartPr/>
                <p14:nvPr/>
              </p14:nvContentPartPr>
              <p14:xfrm>
                <a:off x="920758" y="3986946"/>
                <a:ext cx="118800" cy="1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0518501-224C-C243-D627-628C08DFA36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12118" y="3978306"/>
                  <a:ext cx="136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B83EA15-25FD-AF67-46DC-B29B4235A685}"/>
                    </a:ext>
                  </a:extLst>
                </p14:cNvPr>
                <p14:cNvContentPartPr/>
                <p14:nvPr/>
              </p14:nvContentPartPr>
              <p14:xfrm>
                <a:off x="942718" y="5086386"/>
                <a:ext cx="3960" cy="50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B83EA15-25FD-AF67-46DC-B29B4235A68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33718" y="5077746"/>
                  <a:ext cx="216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76C5603-B613-E70B-5A93-C65E94D18DC1}"/>
                    </a:ext>
                  </a:extLst>
                </p14:cNvPr>
                <p14:cNvContentPartPr/>
                <p14:nvPr/>
              </p14:nvContentPartPr>
              <p14:xfrm>
                <a:off x="818518" y="4044906"/>
                <a:ext cx="60120" cy="973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76C5603-B613-E70B-5A93-C65E94D18DC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09878" y="4035906"/>
                  <a:ext cx="7776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479C5F2-F9E9-B30B-69D6-ACAF82790688}"/>
                    </a:ext>
                  </a:extLst>
                </p14:cNvPr>
                <p14:cNvContentPartPr/>
                <p14:nvPr/>
              </p14:nvContentPartPr>
              <p14:xfrm>
                <a:off x="827878" y="5034186"/>
                <a:ext cx="613800" cy="200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479C5F2-F9E9-B30B-69D6-ACAF8279068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8878" y="5025546"/>
                  <a:ext cx="631440" cy="21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600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D8F305-8D70-ECC0-5F08-5515A2E02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2" y="867890"/>
            <a:ext cx="5727700" cy="433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E3B9B5-6FD3-9304-8EFA-A388705F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867890"/>
            <a:ext cx="56515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 Iloska</dc:creator>
  <cp:lastModifiedBy>Marija Iloska</cp:lastModifiedBy>
  <cp:revision>2</cp:revision>
  <dcterms:created xsi:type="dcterms:W3CDTF">2023-07-24T19:13:48Z</dcterms:created>
  <dcterms:modified xsi:type="dcterms:W3CDTF">2023-07-24T21:26:09Z</dcterms:modified>
</cp:coreProperties>
</file>