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69" r:id="rId16"/>
    <p:sldId id="270" r:id="rId17"/>
    <p:sldId id="273" r:id="rId18"/>
    <p:sldId id="272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6"/>
    <p:restoredTop sz="94689"/>
  </p:normalViewPr>
  <p:slideViewPr>
    <p:cSldViewPr snapToGrid="0">
      <p:cViewPr varScale="1">
        <p:scale>
          <a:sx n="86" d="100"/>
          <a:sy n="86" d="100"/>
        </p:scale>
        <p:origin x="24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26D1-E495-2D31-76EA-B8AA0BAC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5CD31-7C79-4563-5ACE-AAA1CC60A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6DCE-7BDB-D44F-53EF-FF891C7D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2679-4176-84B7-43C2-1F2F4112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5D23-9E9C-BF51-C973-011B530F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F645-5B85-D6C8-D297-70B0C072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5AAB1-B5AC-EF39-FC28-BC0C8094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FFAD-92A9-B38A-B8C3-2CA7A107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10DD-8BC8-DA8D-B946-5A0C026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5F1D-2CEA-982F-44E6-D3B66713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9E68B-4CEE-239D-D4BE-4EC671AC6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AA7EE-43C9-9731-73F5-0CEBEABB7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E278-5148-D23E-5FEC-8EC39B40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0555-1A99-ABAC-DCE8-658A2E75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8D9C-E5CB-90B5-1FA1-534AB15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0C2A-02DD-17A2-A0D1-9394CB28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66E7-C6C8-3D38-C61B-4F499FE9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110A-D053-B5AE-D551-D20A42C7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9FE2-8D13-B3F3-0CBE-2C1959C6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44FC-9688-19C5-DE18-92E79CC1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7CB9-F5A8-F4A3-D1A1-8EB5F771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5970-2D37-ADDC-FDC4-AB47E096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1BCC-7417-B1BC-368F-F4B1499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9502-3353-2E3B-198C-80ECB35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40BD-F8DB-DD20-7A87-770A06B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0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C22D-1B18-794E-6D26-44753C62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1C9-50F3-735D-911C-46F0F124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16961-9271-8A1A-282D-287277E9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A320E-09E1-C86F-60C8-8F622748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BAC1E-1BD9-AF6E-1E60-432DB914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84DD-BC65-C96B-C590-1A36D0A1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43A4-27C7-9434-18FB-0AC2AD44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7305B-17B4-0F76-EE1C-37250ECD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7A3E8-FD5A-CB16-6310-86979B0D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92438-B2A8-029F-4C49-08F6B8FB5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6CF52-048A-5830-C3C7-3BF3ED660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1EAD3-9EDF-10DB-757A-398AC65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467CC-5DAB-5F86-FC86-DCD39E42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A34FC-DDA5-B007-E4EE-4999A478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E86B-5C37-6CC3-A983-6067B6E9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3541D-1B59-1E91-80BA-E8DDC92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A0ABA-1791-C0A1-2D9B-1E2331C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C1EB8-8A22-E053-734F-F63B253D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FFCE1-B664-1CFC-41A6-50C2809B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0F0F1-44A2-845E-606C-5102F242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16DD3-3E3C-9F17-5095-2CAFF6E0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143C-519B-2A15-0E46-DEDC3737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3EF3-A3D1-2EBB-7FE3-EA390FDD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334F-E93C-F2EA-4A2F-14990B0E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978E-0CEB-5D78-6CE7-2370750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55F73-62FB-22CE-F7A0-E696AC2C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6E2C-42A1-294B-B0BD-849F220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27A9-864B-BF78-3606-680092CC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7320E-E8E2-B43A-6CEC-B3DF2B848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4E02-9877-1D54-471C-621EB89E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A8DB-8F6D-47BB-049A-9C9ABB55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06986-F5B7-A087-934B-CCC7C3FC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2C327-93DE-60BF-C1A1-01FDF70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6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3343E-463D-8FD8-6412-0C480A37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4A7B9-C8E4-EEE4-1DE0-1DEC7A87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D66A-DBD7-5D67-A5F1-9F2495B8B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1003-4265-5642-9D04-17761DFC186A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CFCE-4B97-6AD6-DF5F-FEEB9A7DF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1DB2-D867-90F9-6E80-5BFD2170A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3919-4EBD-B449-91DF-D8A2C4560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70277-6ACA-0791-CD65-D75ECB083306}"/>
              </a:ext>
            </a:extLst>
          </p:cNvPr>
          <p:cNvSpPr txBox="1"/>
          <p:nvPr/>
        </p:nvSpPr>
        <p:spPr>
          <a:xfrm>
            <a:off x="2205539" y="1305342"/>
            <a:ext cx="7946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COVERAGE </a:t>
            </a:r>
          </a:p>
          <a:p>
            <a:pPr algn="ctr"/>
            <a:r>
              <a:rPr lang="en-US" sz="6600" dirty="0"/>
              <a:t>THROUGH AREA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31BB3-884A-63EF-DBB6-B5EFA96649A5}"/>
                  </a:ext>
                </a:extLst>
              </p:cNvPr>
              <p:cNvSpPr txBox="1"/>
              <p:nvPr/>
            </p:nvSpPr>
            <p:spPr>
              <a:xfrm>
                <a:off x="3459754" y="3999320"/>
                <a:ext cx="5703260" cy="763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+ (1 -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b="0" dirty="0"/>
                  <a:t> </a:t>
                </a:r>
                <a:r>
                  <a:rPr lang="en-US" sz="3200" b="0" i="1" dirty="0">
                    <a:latin typeface="Cambria Math" panose="02040503050406030204" pitchFamily="18" charset="0"/>
                  </a:rPr>
                  <a:t>)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𝐸𝑋𝑃</m:t>
                        </m:r>
                      </m:sub>
                    </m:sSub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31BB3-884A-63EF-DBB6-B5EFA9664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754" y="3999320"/>
                <a:ext cx="5703260" cy="763479"/>
              </a:xfrm>
              <a:prstGeom prst="rect">
                <a:avLst/>
              </a:prstGeom>
              <a:blipFill>
                <a:blip r:embed="rId2"/>
                <a:stretch>
                  <a:fillRect l="-1778" t="-327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20DCA09-9011-008E-0B59-AC79FAB317FB}"/>
              </a:ext>
            </a:extLst>
          </p:cNvPr>
          <p:cNvSpPr txBox="1"/>
          <p:nvPr/>
        </p:nvSpPr>
        <p:spPr>
          <a:xfrm>
            <a:off x="2205539" y="4849823"/>
            <a:ext cx="794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this extinction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43424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F33DD-707A-37D3-387E-459A93D02BC6}"/>
              </a:ext>
            </a:extLst>
          </p:cNvPr>
          <p:cNvSpPr txBox="1"/>
          <p:nvPr/>
        </p:nvSpPr>
        <p:spPr>
          <a:xfrm>
            <a:off x="2172407" y="1040299"/>
            <a:ext cx="7946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ACTIVATION ENERGY</a:t>
            </a:r>
          </a:p>
          <a:p>
            <a:pPr algn="ctr"/>
            <a:r>
              <a:rPr lang="en-US" sz="6600" dirty="0"/>
              <a:t>LOW 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956F-B765-8D5F-742F-671A7F7E8859}"/>
              </a:ext>
            </a:extLst>
          </p:cNvPr>
          <p:cNvSpPr txBox="1"/>
          <p:nvPr/>
        </p:nvSpPr>
        <p:spPr>
          <a:xfrm>
            <a:off x="858078" y="3163957"/>
            <a:ext cx="1047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different initial coverages</a:t>
            </a:r>
          </a:p>
        </p:txBody>
      </p:sp>
    </p:spTree>
    <p:extLst>
      <p:ext uri="{BB962C8B-B14F-4D97-AF65-F5344CB8AC3E}">
        <p14:creationId xmlns:p14="http://schemas.microsoft.com/office/powerpoint/2010/main" val="22220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9B21A9-FBB6-4731-3331-B8B4EF887B0C}"/>
              </a:ext>
            </a:extLst>
          </p:cNvPr>
          <p:cNvSpPr txBox="1"/>
          <p:nvPr/>
        </p:nvSpPr>
        <p:spPr>
          <a:xfrm>
            <a:off x="1067940" y="5791927"/>
            <a:ext cx="453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All temps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2E084-144D-F8B7-66C3-DC2FF8FFCADB}"/>
              </a:ext>
            </a:extLst>
          </p:cNvPr>
          <p:cNvSpPr txBox="1"/>
          <p:nvPr/>
        </p:nvSpPr>
        <p:spPr>
          <a:xfrm>
            <a:off x="6916603" y="5791927"/>
            <a:ext cx="453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475 K excluded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D36D6-C74A-E877-5746-9306722B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4727"/>
            <a:ext cx="5477619" cy="4247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E6EBE-772F-4980-C8E4-86E3207C6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1" y="1079376"/>
            <a:ext cx="5477619" cy="43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1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F33DD-707A-37D3-387E-459A93D02BC6}"/>
              </a:ext>
            </a:extLst>
          </p:cNvPr>
          <p:cNvSpPr txBox="1"/>
          <p:nvPr/>
        </p:nvSpPr>
        <p:spPr>
          <a:xfrm>
            <a:off x="2122713" y="2055961"/>
            <a:ext cx="7946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MODEL 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956F-B765-8D5F-742F-671A7F7E8859}"/>
              </a:ext>
            </a:extLst>
          </p:cNvPr>
          <p:cNvSpPr txBox="1"/>
          <p:nvPr/>
        </p:nvSpPr>
        <p:spPr>
          <a:xfrm>
            <a:off x="858078" y="3163957"/>
            <a:ext cx="1047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same cutoffs for all temps</a:t>
            </a:r>
          </a:p>
        </p:txBody>
      </p:sp>
    </p:spTree>
    <p:extLst>
      <p:ext uri="{BB962C8B-B14F-4D97-AF65-F5344CB8AC3E}">
        <p14:creationId xmlns:p14="http://schemas.microsoft.com/office/powerpoint/2010/main" val="7133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F7B43-4309-D339-0DAA-A88BAC24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1" y="441897"/>
            <a:ext cx="7371158" cy="59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7D31D-0B2B-8FD2-BF56-94F5DC5B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72" y="1050145"/>
            <a:ext cx="5527520" cy="4466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B608A-50E8-25FE-3DC8-7E19113C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9" y="885252"/>
            <a:ext cx="5731594" cy="46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6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3614F-96AE-43F5-302B-DB75B188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51" y="522620"/>
            <a:ext cx="7171961" cy="58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7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27568-A3C1-FF91-1178-E1BA5AC2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1" y="863600"/>
            <a:ext cx="5925361" cy="4787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6A0B-D81B-F47C-FDBD-CD3D81FE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40" y="863600"/>
            <a:ext cx="5730563" cy="46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6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36D115-55EA-1D96-7B66-76B5B1CC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01" y="321663"/>
            <a:ext cx="7606675" cy="61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2CEBFA-21F8-9C96-BF94-0E67F9CF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9" y="1573967"/>
            <a:ext cx="5841875" cy="4720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CE8CF-FCB5-6574-4FD5-226D0BD6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3868"/>
            <a:ext cx="5656354" cy="45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819BBA-3D73-A282-A8D9-5D2DB695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17" y="440678"/>
            <a:ext cx="7374166" cy="59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C57E4A-652E-B38D-1BB8-1864CF24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019852"/>
            <a:ext cx="5664019" cy="470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6FE0D-5846-D37A-48A3-453A590F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30" y="1019852"/>
            <a:ext cx="5664019" cy="47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CBB1B7-A610-CF53-B584-9CA88E43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7" y="1298314"/>
            <a:ext cx="5609974" cy="4532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319FE5-35F3-1942-3B19-C28882B1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58" y="1169232"/>
            <a:ext cx="5769729" cy="46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8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5D167E-0B9E-18B0-150C-D5F1746C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7" y="340381"/>
            <a:ext cx="7621666" cy="61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78DD9-5372-C8DF-1A43-5C9751C7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1" y="1588956"/>
            <a:ext cx="5452281" cy="4405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B1609B-8BFF-5B4B-5CC2-DBE546CE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955"/>
            <a:ext cx="5452282" cy="44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258C59-C03A-3D5C-0851-F22FDE06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00" y="376829"/>
            <a:ext cx="7531726" cy="61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D5286-91ED-FE93-85CB-BF24E88D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02" y="1499017"/>
            <a:ext cx="5623393" cy="4543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3E458-6ED5-87B0-3EFA-0F1A3D53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04" y="1466195"/>
            <a:ext cx="5623394" cy="45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039FE-2ABC-8429-D983-4C4F720F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5" y="955355"/>
            <a:ext cx="5867921" cy="4875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00638-A929-E93B-E148-2EBA9EA9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13" y="1026826"/>
            <a:ext cx="5781907" cy="48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8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87428-272D-5C7A-44B1-F7C10E4B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3" y="1135765"/>
            <a:ext cx="5519697" cy="458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33437-61A0-BD04-CE7B-CDF791A1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5765"/>
            <a:ext cx="5673039" cy="47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F33DD-707A-37D3-387E-459A93D02BC6}"/>
              </a:ext>
            </a:extLst>
          </p:cNvPr>
          <p:cNvSpPr txBox="1"/>
          <p:nvPr/>
        </p:nvSpPr>
        <p:spPr>
          <a:xfrm>
            <a:off x="2172407" y="1040299"/>
            <a:ext cx="7946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FINAL CONVERTED COVERAGE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5956F-B765-8D5F-742F-671A7F7E8859}"/>
              </a:ext>
            </a:extLst>
          </p:cNvPr>
          <p:cNvSpPr txBox="1"/>
          <p:nvPr/>
        </p:nvSpPr>
        <p:spPr>
          <a:xfrm>
            <a:off x="858078" y="3163957"/>
            <a:ext cx="10475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derivatives to weigh between </a:t>
            </a:r>
          </a:p>
          <a:p>
            <a:pPr algn="ctr"/>
            <a:r>
              <a:rPr lang="en-US" sz="3600" dirty="0"/>
              <a:t>area and frequency</a:t>
            </a:r>
          </a:p>
        </p:txBody>
      </p:sp>
    </p:spTree>
    <p:extLst>
      <p:ext uri="{BB962C8B-B14F-4D97-AF65-F5344CB8AC3E}">
        <p14:creationId xmlns:p14="http://schemas.microsoft.com/office/powerpoint/2010/main" val="32594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50F96-58A4-5384-45C8-1ED5009A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1" y="1285666"/>
            <a:ext cx="5180166" cy="428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25DBE-D4A3-9D3A-FA86-830E8C78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76" y="1285666"/>
            <a:ext cx="5392700" cy="44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3501D-834D-BFD3-3F80-192709F8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0" y="1158251"/>
            <a:ext cx="5488113" cy="4541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9944B-3697-9C30-DECD-A7247C9BB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12" y="1014100"/>
            <a:ext cx="5836506" cy="48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FFB1E-ED30-6A2E-151A-4485F209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9" y="1225706"/>
            <a:ext cx="5325083" cy="4406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56D2E-45E1-478B-2715-6D2A6D25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83" y="1225706"/>
            <a:ext cx="5533402" cy="45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D0335-CEE4-596A-AE9F-E6BC6C21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77" y="966397"/>
            <a:ext cx="6940445" cy="54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</Words>
  <Application>Microsoft Macintosh PowerPoint</Application>
  <PresentationFormat>Widescreen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9</cp:revision>
  <dcterms:created xsi:type="dcterms:W3CDTF">2023-07-24T23:20:55Z</dcterms:created>
  <dcterms:modified xsi:type="dcterms:W3CDTF">2023-07-25T00:32:49Z</dcterms:modified>
</cp:coreProperties>
</file>