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1C8"/>
    <a:srgbClr val="D74CB5"/>
    <a:srgbClr val="D77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04"/>
  </p:normalViewPr>
  <p:slideViewPr>
    <p:cSldViewPr snapToGrid="0" snapToObjects="1">
      <p:cViewPr varScale="1">
        <p:scale>
          <a:sx n="187" d="100"/>
          <a:sy n="187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E23A-971F-4043-BCB7-E1FFC617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D5113-BF7F-F44D-99CC-046EDBA11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1F9-DB73-424C-8E43-33150844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B86F-0360-2E4D-BD41-30785405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9147-13B8-A74E-A555-BF2D5147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4DC3-FEA3-7040-8ACD-DE6318DD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24D1D-C9D3-4141-8921-81669B39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D770-40E0-F340-9673-D889EE0E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3EB0-F620-8C4F-B2EB-33BACCA3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92FB-52F1-DF4C-A05F-815616FC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CCDA7-0B98-A74D-B70F-0E12267DF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6A54-3DF9-1145-9762-6311A62BC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4A8E-B204-7F4A-9DA7-0A13420C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8DBC-CFED-1246-9E23-71115FD3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4F9E-A055-9248-9305-8900D7B4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E968-4E70-1E45-ADB7-F370B0F0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05DE-453E-8444-B1E4-DE27AC7D9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DB0C-616A-6941-9033-430F95F3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F4CD-855F-0D4B-B3E3-C303DDE8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D22E-6892-524F-8B16-CFC73917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60D5-04BD-6344-8CA4-87791C88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C477-DC42-0B48-881F-D8C31D4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A83C-7CD0-8640-BD5A-E4B8641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56D5-B2E6-7B42-B8BF-8FA24B8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8B7C-0487-0846-978C-BB9FAA7A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3B3F-87A1-6B47-A2A0-937609C1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0FE1-43FF-8749-AED5-E9D9499DF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6A11A-F07E-134D-BC81-C3D4C3AE2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5A8E9-6713-A246-97F6-7BC1144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BA62-B223-8143-AD13-AE5D283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E6BF-E64B-BB45-BCA2-7CD05CFF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DB8A-D2F4-7B44-9F49-8141E94B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6665-0D27-D546-8125-617DD67E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1B92-9C69-CF40-BE28-35EE184D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8395D-D67A-414D-8420-26795CC16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E02A9-1F9C-E54F-BB88-E16BB2682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BACD9-0D6A-2341-B615-22BBB4BA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738E7-CBD2-3141-A573-8187F646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02E20-2344-B542-82FC-5EFC25D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82D5-80A4-E245-AF3B-C9B1BA8B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8FAB9-7B75-1646-AD90-35C801EF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D1D4-FF51-5243-8748-A365DA18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B9B78-7FD7-ED4B-BC9C-05DE6E0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98F83-5F9F-3C45-9974-49E9BD8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A2E9-EDE4-8F43-917D-4B74A363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FDC4-10B8-3249-81FC-36467BF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AB9B-8805-A340-AC3B-DFF77CB3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4359-A7DB-B64F-824A-E390125B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41C9-C879-A046-8FDB-1DAE1476C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E53E-740F-6547-8608-30F97935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DCE4-EF96-B847-A29A-41ADAEED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B6CD-E2A3-3949-B052-D74C7829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569-94BA-8948-9B08-FDDB527B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CD95A-BA5C-C647-9A92-87046977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D3110-0512-9A4C-96AF-1D8C3738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0A377-CBCD-C646-99A5-E2EB7FA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5E5C5-593B-4E40-890D-85FFB3B3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34135-1293-3D41-AC43-D386E765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4B203-8805-8045-93C1-286F1895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3EA6-0E17-B24C-8693-6068F092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26C2-8410-5446-8C56-95C67F300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AD49-4D1B-F94B-BDCC-95333D43DCA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49BE-8D7F-7748-A5CE-823E975C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41C3-1B4A-B046-94BC-7F6091699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147E-050D-3D49-81B7-949084C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CA4CB-F513-2F4B-884C-F1DE12820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8"/>
          <a:stretch/>
        </p:blipFill>
        <p:spPr>
          <a:xfrm>
            <a:off x="956447" y="1556950"/>
            <a:ext cx="6794500" cy="484556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8934A5-01C1-0C40-9980-24485D56ADDF}"/>
              </a:ext>
            </a:extLst>
          </p:cNvPr>
          <p:cNvCxnSpPr>
            <a:cxnSpLocks/>
          </p:cNvCxnSpPr>
          <p:nvPr/>
        </p:nvCxnSpPr>
        <p:spPr>
          <a:xfrm>
            <a:off x="7108828" y="2467659"/>
            <a:ext cx="1772413" cy="0"/>
          </a:xfrm>
          <a:prstGeom prst="line">
            <a:avLst/>
          </a:prstGeom>
          <a:ln w="38100">
            <a:solidFill>
              <a:srgbClr val="EC5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0DA18-45DE-0C46-A374-0597BEF9821B}"/>
              </a:ext>
            </a:extLst>
          </p:cNvPr>
          <p:cNvCxnSpPr>
            <a:cxnSpLocks/>
          </p:cNvCxnSpPr>
          <p:nvPr/>
        </p:nvCxnSpPr>
        <p:spPr>
          <a:xfrm flipV="1">
            <a:off x="3004539" y="662152"/>
            <a:ext cx="0" cy="969935"/>
          </a:xfrm>
          <a:prstGeom prst="line">
            <a:avLst/>
          </a:prstGeom>
          <a:ln w="38100">
            <a:solidFill>
              <a:srgbClr val="EC5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4E67C0-E12B-614F-9C62-D22B722E079A}"/>
              </a:ext>
            </a:extLst>
          </p:cNvPr>
          <p:cNvSpPr txBox="1"/>
          <p:nvPr/>
        </p:nvSpPr>
        <p:spPr>
          <a:xfrm>
            <a:off x="1902371" y="922592"/>
            <a:ext cx="127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 &gt;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1EDA-3F83-E648-B022-33A96D571FD4}"/>
              </a:ext>
            </a:extLst>
          </p:cNvPr>
          <p:cNvSpPr txBox="1"/>
          <p:nvPr/>
        </p:nvSpPr>
        <p:spPr>
          <a:xfrm>
            <a:off x="3174122" y="922592"/>
            <a:ext cx="127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3B6D7-AE58-EA4B-9426-655751BA8B5B}"/>
              </a:ext>
            </a:extLst>
          </p:cNvPr>
          <p:cNvSpPr txBox="1"/>
          <p:nvPr/>
        </p:nvSpPr>
        <p:spPr>
          <a:xfrm>
            <a:off x="7236371" y="1846681"/>
            <a:ext cx="123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 &amp;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AA5AD-370B-9541-9538-4360EEB65A16}"/>
              </a:ext>
            </a:extLst>
          </p:cNvPr>
          <p:cNvSpPr txBox="1"/>
          <p:nvPr/>
        </p:nvSpPr>
        <p:spPr>
          <a:xfrm>
            <a:off x="7692860" y="3857481"/>
            <a:ext cx="60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DB3C8A-E4CC-1A47-8AB4-DFAAF4B6D9DB}"/>
              </a:ext>
            </a:extLst>
          </p:cNvPr>
          <p:cNvCxnSpPr/>
          <p:nvPr/>
        </p:nvCxnSpPr>
        <p:spPr>
          <a:xfrm>
            <a:off x="8624594" y="2686631"/>
            <a:ext cx="0" cy="318463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14BB43-B0CB-C046-B2E7-37CC50C8EA3A}"/>
              </a:ext>
            </a:extLst>
          </p:cNvPr>
          <p:cNvCxnSpPr>
            <a:cxnSpLocks/>
          </p:cNvCxnSpPr>
          <p:nvPr/>
        </p:nvCxnSpPr>
        <p:spPr>
          <a:xfrm>
            <a:off x="8624594" y="1632087"/>
            <a:ext cx="0" cy="73781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A1DDA-B8F2-F948-A8B9-9D8F6F7AC30D}"/>
              </a:ext>
            </a:extLst>
          </p:cNvPr>
          <p:cNvCxnSpPr>
            <a:cxnSpLocks/>
          </p:cNvCxnSpPr>
          <p:nvPr/>
        </p:nvCxnSpPr>
        <p:spPr>
          <a:xfrm flipH="1">
            <a:off x="3174122" y="811453"/>
            <a:ext cx="3830590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53C496-7558-B145-BEE2-6A6ABE2F4B5D}"/>
              </a:ext>
            </a:extLst>
          </p:cNvPr>
          <p:cNvCxnSpPr>
            <a:cxnSpLocks/>
          </p:cNvCxnSpPr>
          <p:nvPr/>
        </p:nvCxnSpPr>
        <p:spPr>
          <a:xfrm flipH="1">
            <a:off x="1717584" y="811453"/>
            <a:ext cx="1186254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6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 Iloska</dc:creator>
  <cp:lastModifiedBy>Marija Iloska</cp:lastModifiedBy>
  <cp:revision>1</cp:revision>
  <dcterms:created xsi:type="dcterms:W3CDTF">2022-02-02T22:51:31Z</dcterms:created>
  <dcterms:modified xsi:type="dcterms:W3CDTF">2022-02-02T23:00:04Z</dcterms:modified>
</cp:coreProperties>
</file>