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11" d="100"/>
          <a:sy n="11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408C-1ECC-A249-8914-E56D49BBF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612C1-FD58-B341-B1AF-D83E5C1B8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3E6E6-7D41-8C43-A2D2-EA9A9D865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E96A-601A-2A49-A332-F611E4C58A85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065AE-C9C6-454A-B19E-F63E3890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173B7-4C0E-7449-965A-A2057BE7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500-A021-A440-9367-007ADF5B2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EAA49-E09B-0349-8397-030D02D9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612D9-AD64-AC40-9865-28C15B69C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3C507-1C6F-2843-97FD-5612693DD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E96A-601A-2A49-A332-F611E4C58A85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E688C-9806-8F43-9B35-C89450ED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CC252-655D-AF45-A06F-2C4855F9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500-A021-A440-9367-007ADF5B2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7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7B276-724F-674F-9E5F-4D57A410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5965C-8C8F-F840-BD26-F5B0DF090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90970-1D2E-A141-BBB9-2043D655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E96A-601A-2A49-A332-F611E4C58A85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18872-B362-2F40-8C77-050E979E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51EBB-8B9A-654A-8E95-6E2621AF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500-A021-A440-9367-007ADF5B2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0964-EC76-4940-853E-053674EF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BD528-0390-DE44-ABD6-86DC55605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79BE2-3931-C049-8DF4-23D659831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E96A-601A-2A49-A332-F611E4C58A85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FBA0D-42F2-1F4E-A77A-AFE2AF40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8A1F7-D4A5-FC4E-A2A4-34912609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500-A021-A440-9367-007ADF5B2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47E0-9173-FB4A-A44F-A6D57A469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E6120-CFCC-9946-B80B-BCD2D74F0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F6181-6E0B-6743-84C0-0B1CEC2F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E96A-601A-2A49-A332-F611E4C58A85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0921F-0C70-1847-A8DB-31BAD28A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BFC6E-31F7-AA4E-95AF-29842AD4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500-A021-A440-9367-007ADF5B2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0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45E8-634C-6F45-A076-FC6DE56A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62E5B-EB68-604D-BE29-9F1019E4F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C7C51-03C6-B746-A7C5-E126143B5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38949-0A5D-434C-A69B-9FF22BCC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E96A-601A-2A49-A332-F611E4C58A85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248BF-D164-6E40-ABD8-37E769BF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3E416-474D-FD40-91C7-48EB46CD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500-A021-A440-9367-007ADF5B2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0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0BF0-82D8-9845-8CB9-6CBA5E28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9882E-51E4-8B40-BF17-E9CBD5DCE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9FF61-A036-E646-8C59-9A9038A86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26B4E-EA8D-BF40-B8E8-E5B4694EC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372950-BDA4-5B42-8D3F-C370E1D60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FB98B9-33D8-0A4B-B279-F5B41B99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E96A-601A-2A49-A332-F611E4C58A85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DC6F5-26E9-994D-98D3-B254DD6D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8AC0BD-E547-BD47-937A-C8B1563A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500-A021-A440-9367-007ADF5B2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4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CB34-E100-4049-B7F9-97DD6F21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F03E38-E43F-0A41-9FEA-17AD69BD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E96A-601A-2A49-A332-F611E4C58A85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06BAE-3595-A84C-9BA7-9317EB6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DF587-00AA-B54A-A541-7F277178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500-A021-A440-9367-007ADF5B2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2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267BD4-1E91-A640-860F-630E59B7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E96A-601A-2A49-A332-F611E4C58A85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10E2B9-80EE-CA4D-989A-D3732BF4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1BBC7-B1A0-CD4E-BE07-168FA831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500-A021-A440-9367-007ADF5B2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7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3606-CEAE-644B-B9D3-7498D152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88C31-5AC7-E242-B1F3-2E65F7727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F5EEF-2F46-554C-9D4B-3BB273B34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CAA8B-3A17-E743-9F38-3135CB90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E96A-601A-2A49-A332-F611E4C58A85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03968-A1F8-1741-90BC-5FDB6B67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08366-1946-C842-9352-B0F5CE50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500-A021-A440-9367-007ADF5B2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3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6932-DAAB-864F-96EC-7A1B4CBC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EB68DF-AF23-AE4A-BCF1-2E7A078E3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B27D2-9EA9-2C42-8D6C-19296B8C9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CB23B-986C-F248-B050-A8BDCBAF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E96A-601A-2A49-A332-F611E4C58A85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0313F-F4CA-B748-B255-BBA957CC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8BCE4-9A97-2A4A-AD39-47292786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500-A021-A440-9367-007ADF5B2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3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30C109-3CE5-3D4D-82E5-ACB7597A4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C76DE-EE31-5B41-8C5B-01D9D26FC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8AE35-F5B4-0E42-8DFA-8A8E8B3D8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BE96A-601A-2A49-A332-F611E4C58A85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42FBD-2F11-154A-B850-893F92CF7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E0E96-148B-5346-8D75-640A35C2E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D1500-A021-A440-9367-007ADF5B2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8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title 2">
            <a:extLst>
              <a:ext uri="{FF2B5EF4-FFF2-40B4-BE49-F238E27FC236}">
                <a16:creationId xmlns:a16="http://schemas.microsoft.com/office/drawing/2014/main" id="{80515A14-901C-4825-989A-6736431600A3}"/>
              </a:ext>
            </a:extLst>
          </p:cNvPr>
          <p:cNvSpPr txBox="1">
            <a:spLocks/>
          </p:cNvSpPr>
          <p:nvPr/>
        </p:nvSpPr>
        <p:spPr>
          <a:xfrm>
            <a:off x="2882913" y="161290"/>
            <a:ext cx="2502568" cy="71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3 – fold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AE4A1AA3-9807-4649-92C6-04B4EC15957B}"/>
              </a:ext>
            </a:extLst>
          </p:cNvPr>
          <p:cNvSpPr txBox="1">
            <a:spLocks/>
          </p:cNvSpPr>
          <p:nvPr/>
        </p:nvSpPr>
        <p:spPr>
          <a:xfrm>
            <a:off x="5523138" y="148238"/>
            <a:ext cx="2502568" cy="71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2 – fold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9D0842EF-A501-4108-8C5F-5FCACE39A01F}"/>
              </a:ext>
            </a:extLst>
          </p:cNvPr>
          <p:cNvSpPr txBox="1">
            <a:spLocks/>
          </p:cNvSpPr>
          <p:nvPr/>
        </p:nvSpPr>
        <p:spPr>
          <a:xfrm>
            <a:off x="8057803" y="102985"/>
            <a:ext cx="2502568" cy="71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1 – fold </a:t>
            </a:r>
          </a:p>
          <a:p>
            <a:endParaRPr lang="en-US" sz="32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9848F28-4AD1-CD42-9050-FD1C57D4ACEE}"/>
              </a:ext>
            </a:extLst>
          </p:cNvPr>
          <p:cNvGrpSpPr/>
          <p:nvPr/>
        </p:nvGrpSpPr>
        <p:grpSpPr>
          <a:xfrm>
            <a:off x="724668" y="1837240"/>
            <a:ext cx="1245571" cy="1001030"/>
            <a:chOff x="514170" y="338768"/>
            <a:chExt cx="1245571" cy="100103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DB2A572-E8FA-4001-ADB6-042829380154}"/>
                </a:ext>
              </a:extLst>
            </p:cNvPr>
            <p:cNvSpPr/>
            <p:nvPr/>
          </p:nvSpPr>
          <p:spPr>
            <a:xfrm>
              <a:off x="514170" y="360973"/>
              <a:ext cx="287440" cy="287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ubtitle 2">
              <a:extLst>
                <a:ext uri="{FF2B5EF4-FFF2-40B4-BE49-F238E27FC236}">
                  <a16:creationId xmlns:a16="http://schemas.microsoft.com/office/drawing/2014/main" id="{D1F42885-AC84-4D9E-B6AE-196B514FD14A}"/>
                </a:ext>
              </a:extLst>
            </p:cNvPr>
            <p:cNvSpPr txBox="1">
              <a:spLocks/>
            </p:cNvSpPr>
            <p:nvPr/>
          </p:nvSpPr>
          <p:spPr>
            <a:xfrm>
              <a:off x="919497" y="338768"/>
              <a:ext cx="840244" cy="10010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b="1" dirty="0"/>
                <a:t>-Pd</a:t>
              </a:r>
            </a:p>
            <a:p>
              <a:r>
                <a:rPr lang="en-US" sz="4400" b="1" dirty="0"/>
                <a:t>-CO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E81F64E-6450-4890-8F7C-8A0C6043F13D}"/>
                </a:ext>
              </a:extLst>
            </p:cNvPr>
            <p:cNvSpPr/>
            <p:nvPr/>
          </p:nvSpPr>
          <p:spPr>
            <a:xfrm>
              <a:off x="517964" y="882865"/>
              <a:ext cx="289724" cy="28972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EBE778C-BEF1-684E-AB0C-54B450F69757}"/>
              </a:ext>
            </a:extLst>
          </p:cNvPr>
          <p:cNvGrpSpPr/>
          <p:nvPr/>
        </p:nvGrpSpPr>
        <p:grpSpPr>
          <a:xfrm>
            <a:off x="3307130" y="1480147"/>
            <a:ext cx="6486705" cy="1624287"/>
            <a:chOff x="2291130" y="2233517"/>
            <a:chExt cx="6486705" cy="162428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32428E4-BBA1-7148-A128-98CE86E9D100}"/>
                </a:ext>
              </a:extLst>
            </p:cNvPr>
            <p:cNvSpPr/>
            <p:nvPr/>
          </p:nvSpPr>
          <p:spPr>
            <a:xfrm>
              <a:off x="3148738" y="2233517"/>
              <a:ext cx="857608" cy="85760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78CF044-E4DE-3645-B6E7-3D4FF07B731C}"/>
                </a:ext>
              </a:extLst>
            </p:cNvPr>
            <p:cNvSpPr/>
            <p:nvPr/>
          </p:nvSpPr>
          <p:spPr>
            <a:xfrm>
              <a:off x="2291130" y="2233517"/>
              <a:ext cx="857608" cy="85760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10B4DAF-CA9E-5443-9DDC-81C2F503112F}"/>
                </a:ext>
              </a:extLst>
            </p:cNvPr>
            <p:cNvSpPr/>
            <p:nvPr/>
          </p:nvSpPr>
          <p:spPr>
            <a:xfrm>
              <a:off x="2719934" y="3000196"/>
              <a:ext cx="857608" cy="85760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B820B5F-24D0-884B-AF6D-9B6B4D8BB84D}"/>
                </a:ext>
              </a:extLst>
            </p:cNvPr>
            <p:cNvSpPr/>
            <p:nvPr/>
          </p:nvSpPr>
          <p:spPr>
            <a:xfrm>
              <a:off x="4891113" y="2571392"/>
              <a:ext cx="857608" cy="85760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476456C-E709-7B41-AEC5-838ADBF33937}"/>
                </a:ext>
              </a:extLst>
            </p:cNvPr>
            <p:cNvSpPr/>
            <p:nvPr/>
          </p:nvSpPr>
          <p:spPr>
            <a:xfrm>
              <a:off x="5748721" y="2571392"/>
              <a:ext cx="857608" cy="85760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5387BF4-9A63-8344-B774-A3102564FCDF}"/>
                </a:ext>
              </a:extLst>
            </p:cNvPr>
            <p:cNvSpPr/>
            <p:nvPr/>
          </p:nvSpPr>
          <p:spPr>
            <a:xfrm>
              <a:off x="7920227" y="2531934"/>
              <a:ext cx="857608" cy="85760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F683246-BBC0-E94A-9CAE-C4E5A91009B7}"/>
                </a:ext>
              </a:extLst>
            </p:cNvPr>
            <p:cNvSpPr/>
            <p:nvPr/>
          </p:nvSpPr>
          <p:spPr>
            <a:xfrm>
              <a:off x="2772065" y="2627254"/>
              <a:ext cx="745883" cy="74588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DED2ADD-BD33-5B49-8171-FEBB74A7052A}"/>
                </a:ext>
              </a:extLst>
            </p:cNvPr>
            <p:cNvSpPr/>
            <p:nvPr/>
          </p:nvSpPr>
          <p:spPr>
            <a:xfrm>
              <a:off x="5385481" y="2627254"/>
              <a:ext cx="745883" cy="74588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CC0B094-1F89-4F44-9114-C38BFFFC1600}"/>
                </a:ext>
              </a:extLst>
            </p:cNvPr>
            <p:cNvSpPr/>
            <p:nvPr/>
          </p:nvSpPr>
          <p:spPr>
            <a:xfrm>
              <a:off x="8006375" y="2628062"/>
              <a:ext cx="685311" cy="68321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Subtitle 2">
            <a:extLst>
              <a:ext uri="{FF2B5EF4-FFF2-40B4-BE49-F238E27FC236}">
                <a16:creationId xmlns:a16="http://schemas.microsoft.com/office/drawing/2014/main" id="{1461A206-B7E3-DE49-91D0-E4957D302694}"/>
              </a:ext>
            </a:extLst>
          </p:cNvPr>
          <p:cNvSpPr txBox="1">
            <a:spLocks/>
          </p:cNvSpPr>
          <p:nvPr/>
        </p:nvSpPr>
        <p:spPr>
          <a:xfrm>
            <a:off x="2812814" y="3557038"/>
            <a:ext cx="2502568" cy="71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~ 1830 cm</a:t>
            </a:r>
            <a:r>
              <a:rPr lang="en-US" sz="3200" baseline="30000" dirty="0"/>
              <a:t>-1</a:t>
            </a:r>
            <a:endParaRPr lang="en-US" sz="3200" dirty="0"/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20614D8A-2CA7-7A41-9880-2F1B6B719A09}"/>
              </a:ext>
            </a:extLst>
          </p:cNvPr>
          <p:cNvSpPr txBox="1">
            <a:spLocks/>
          </p:cNvSpPr>
          <p:nvPr/>
        </p:nvSpPr>
        <p:spPr>
          <a:xfrm>
            <a:off x="5513437" y="3557038"/>
            <a:ext cx="2502568" cy="71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~ 1950 cm</a:t>
            </a:r>
            <a:r>
              <a:rPr lang="en-US" sz="3200" baseline="30000" dirty="0"/>
              <a:t>-1</a:t>
            </a:r>
            <a:endParaRPr lang="en-US" sz="3200" dirty="0"/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07CDD837-29D8-2A40-9819-EAC1676698B2}"/>
              </a:ext>
            </a:extLst>
          </p:cNvPr>
          <p:cNvSpPr txBox="1">
            <a:spLocks/>
          </p:cNvSpPr>
          <p:nvPr/>
        </p:nvSpPr>
        <p:spPr>
          <a:xfrm>
            <a:off x="8187358" y="3557038"/>
            <a:ext cx="2502568" cy="71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~2100 cm</a:t>
            </a:r>
            <a:r>
              <a:rPr lang="en-US" sz="3200" baseline="30000" dirty="0"/>
              <a:t>-1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CAD61F4A-0C2E-EF49-8FE6-E153DD446D11}"/>
              </a:ext>
            </a:extLst>
          </p:cNvPr>
          <p:cNvSpPr txBox="1">
            <a:spLocks/>
          </p:cNvSpPr>
          <p:nvPr/>
        </p:nvSpPr>
        <p:spPr>
          <a:xfrm>
            <a:off x="83933" y="3557038"/>
            <a:ext cx="2502568" cy="7129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Associated wavenumber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9D4316-F560-3B4B-BF44-23F973582187}"/>
              </a:ext>
            </a:extLst>
          </p:cNvPr>
          <p:cNvCxnSpPr>
            <a:cxnSpLocks/>
          </p:cNvCxnSpPr>
          <p:nvPr/>
        </p:nvCxnSpPr>
        <p:spPr>
          <a:xfrm>
            <a:off x="2699657" y="0"/>
            <a:ext cx="0" cy="44152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ubtitle 2">
            <a:extLst>
              <a:ext uri="{FF2B5EF4-FFF2-40B4-BE49-F238E27FC236}">
                <a16:creationId xmlns:a16="http://schemas.microsoft.com/office/drawing/2014/main" id="{6763433D-FBB0-C84F-82D0-06909EBF80C1}"/>
              </a:ext>
            </a:extLst>
          </p:cNvPr>
          <p:cNvSpPr txBox="1">
            <a:spLocks/>
          </p:cNvSpPr>
          <p:nvPr/>
        </p:nvSpPr>
        <p:spPr>
          <a:xfrm>
            <a:off x="83933" y="476693"/>
            <a:ext cx="2502568" cy="71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Sites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88BB2A5-7477-FE49-BEF6-D4BF470DC54C}"/>
              </a:ext>
            </a:extLst>
          </p:cNvPr>
          <p:cNvCxnSpPr>
            <a:cxnSpLocks/>
          </p:cNvCxnSpPr>
          <p:nvPr/>
        </p:nvCxnSpPr>
        <p:spPr>
          <a:xfrm>
            <a:off x="83933" y="1285568"/>
            <a:ext cx="113768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39895D-8FE4-9346-A167-88692F41EDFB}"/>
              </a:ext>
            </a:extLst>
          </p:cNvPr>
          <p:cNvCxnSpPr>
            <a:cxnSpLocks/>
          </p:cNvCxnSpPr>
          <p:nvPr/>
        </p:nvCxnSpPr>
        <p:spPr>
          <a:xfrm>
            <a:off x="218678" y="3289130"/>
            <a:ext cx="113768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ubtitle 2">
            <a:extLst>
              <a:ext uri="{FF2B5EF4-FFF2-40B4-BE49-F238E27FC236}">
                <a16:creationId xmlns:a16="http://schemas.microsoft.com/office/drawing/2014/main" id="{BAF40848-B8F9-CED9-4C50-21EF31F431F9}"/>
              </a:ext>
            </a:extLst>
          </p:cNvPr>
          <p:cNvSpPr txBox="1">
            <a:spLocks/>
          </p:cNvSpPr>
          <p:nvPr/>
        </p:nvSpPr>
        <p:spPr>
          <a:xfrm>
            <a:off x="2882913" y="615671"/>
            <a:ext cx="2502568" cy="71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hollow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A2D73-B894-226B-51DE-064020FD3AEA}"/>
              </a:ext>
            </a:extLst>
          </p:cNvPr>
          <p:cNvSpPr txBox="1">
            <a:spLocks/>
          </p:cNvSpPr>
          <p:nvPr/>
        </p:nvSpPr>
        <p:spPr>
          <a:xfrm>
            <a:off x="5555235" y="615671"/>
            <a:ext cx="2502568" cy="71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bridge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A92B598-6BF4-AD24-32BB-64043CCE6EF0}"/>
              </a:ext>
            </a:extLst>
          </p:cNvPr>
          <p:cNvSpPr txBox="1">
            <a:spLocks/>
          </p:cNvSpPr>
          <p:nvPr/>
        </p:nvSpPr>
        <p:spPr>
          <a:xfrm>
            <a:off x="8134310" y="572658"/>
            <a:ext cx="2502568" cy="71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atop</a:t>
            </a:r>
          </a:p>
        </p:txBody>
      </p:sp>
    </p:spTree>
    <p:extLst>
      <p:ext uri="{BB962C8B-B14F-4D97-AF65-F5344CB8AC3E}">
        <p14:creationId xmlns:p14="http://schemas.microsoft.com/office/powerpoint/2010/main" val="211605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47" grpId="0"/>
      <p:bldP spid="48" grpId="0"/>
      <p:bldP spid="49" grpId="0"/>
      <p:bldP spid="50" grpId="0"/>
      <p:bldP spid="53" grpId="0"/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Marija Iloska</dc:creator>
  <cp:lastModifiedBy>Marija  Iloska</cp:lastModifiedBy>
  <cp:revision>3</cp:revision>
  <dcterms:created xsi:type="dcterms:W3CDTF">2022-01-26T18:23:48Z</dcterms:created>
  <dcterms:modified xsi:type="dcterms:W3CDTF">2023-08-04T14:01:19Z</dcterms:modified>
</cp:coreProperties>
</file>