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74" r:id="rId4"/>
    <p:sldId id="258" r:id="rId5"/>
    <p:sldId id="268" r:id="rId6"/>
    <p:sldId id="273" r:id="rId7"/>
    <p:sldId id="276" r:id="rId8"/>
    <p:sldId id="275" r:id="rId9"/>
    <p:sldId id="271" r:id="rId10"/>
    <p:sldId id="272" r:id="rId11"/>
    <p:sldId id="269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/>
    <p:restoredTop sz="94694"/>
  </p:normalViewPr>
  <p:slideViewPr>
    <p:cSldViewPr snapToGrid="0">
      <p:cViewPr varScale="1">
        <p:scale>
          <a:sx n="113" d="100"/>
          <a:sy n="113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9BDC-B5AD-3F4D-AAB5-A50E982BE5C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1B5C-411A-4B4A-A125-5C4F5CB9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0C8-91BE-9D48-6419-1AFDBBBE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649A8-6F49-82BB-4D7D-B97A978DD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E201-06DA-E30C-196B-49C275A0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83F-00B6-7047-68BA-A83634B1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7C2D-3ACC-38F8-FAA7-53C8D04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664C-3F4B-540F-0B11-A4FB1900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4DD6D-33F9-A7F7-3D3F-FBC88153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A5DC-05F1-09C5-00E9-C79B35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A7BD-94F1-FD5F-0DA5-ACC14AC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B1D6-9AA8-ED57-5C05-A9261B09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B183-77BA-4F02-34E7-0EBB61AC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C2F65-A3C8-98C5-BC6A-7B334DD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6AEA-9CB5-3F69-BFC9-45AFA81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1A93-A0A2-E8D2-7C1F-14A7D8C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B823-9F1F-C61A-0DC8-113EE857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F87-2C3A-679E-E1B3-CB47EA92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486E-CAB3-2016-99AA-FF44C8EE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1CF5-EF0A-9BCA-E727-709177A6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3E1-6FA0-2D04-444B-1B48C17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21C1-7D6F-A284-7D3C-ABE1FD78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31-5FA6-17EE-F916-C52D8B6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366D-22DD-D693-CFB9-C785807D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F35-70FB-F950-21BD-12557D10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232C-B9BF-AB4A-86C1-68089B7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BE9C-BD78-504F-2F94-135714A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5A3F-4938-C971-29CF-B79A949F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8C3-CF7F-8048-F70D-625797B5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E60D-0A51-55FA-54AB-D24B2FBB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7C80-A950-130C-F402-A40478BE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659C-C58A-831B-06DA-4693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492-F68A-FAFA-3C06-7FE151F7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FFE-95DF-6F10-235A-662F60AE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7942-5FA9-C8D7-625B-CD1F1373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D719-5F5C-09F8-D39D-FD02949B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42DB8-B499-920E-7A36-4AD4077D0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5D412-A8AB-40C1-F8A6-234ECEEE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36436-D5BB-AE35-2D1D-F8E6536E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2C87-9871-A3AE-C6D5-DE168F0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D8ED-B63B-E052-2D42-9CAD2E0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65C-3367-0D6D-E20C-DAF3332B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FB4A-1F65-A9C9-C8DF-A1A711A9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86DF-EE8E-4CD6-6DFE-16C9DA89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A358-0093-21AC-823A-854D853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4053-9267-A580-765A-F015078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73B9-FB81-59AE-F097-62FD998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52FD-5F6E-97B6-EEFC-02E0484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166-6D12-7678-723B-F04CB26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783B-2D0F-CB9D-EF2B-C33EE710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6DC9-A6A8-2EEF-AEA0-C241B44A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B746-EF9E-50E7-737A-0CC416DC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654D-3622-82BD-7D0F-4D2E7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F56A-9A19-C2A7-F3B9-A1268AF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76BF-9583-27E1-162E-3A8E549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BF3BD-9230-5D68-D46F-A93410A5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5BDD-5130-62EF-8F44-AD13457B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1A8AA-344A-2168-3E63-B4E6795C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457B9-0B25-F9F6-A595-9E46603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1CF9-68E9-4D7F-1D74-9830BC2C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66910-6408-E35D-4C14-8BC6BEE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1774-691D-37D6-6ADA-DC4A9D44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EE60-E516-57F4-936C-6F99313B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31F2-6115-6342-930B-F105F89E661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39A4-73DF-BB2E-61DA-C312AFA9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ADB9-546B-DC46-2931-40209D906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5D3-4A57-024D-BF46-BA702FD6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946" y="3147579"/>
            <a:ext cx="5955129" cy="698011"/>
          </a:xfrm>
        </p:spPr>
        <p:txBody>
          <a:bodyPr>
            <a:normAutofit/>
          </a:bodyPr>
          <a:lstStyle/>
          <a:p>
            <a:r>
              <a:rPr lang="en-US" sz="4000" dirty="0"/>
              <a:t>Some Updates</a:t>
            </a:r>
          </a:p>
        </p:txBody>
      </p:sp>
    </p:spTree>
    <p:extLst>
      <p:ext uri="{BB962C8B-B14F-4D97-AF65-F5344CB8AC3E}">
        <p14:creationId xmlns:p14="http://schemas.microsoft.com/office/powerpoint/2010/main" val="32296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ϵθ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2893" y="816863"/>
                <a:ext cx="2424609" cy="752782"/>
              </a:xfr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261EF3-E24D-9A93-6E50-59FE7455BB6D}"/>
              </a:ext>
            </a:extLst>
          </p:cNvPr>
          <p:cNvSpPr txBox="1"/>
          <p:nvPr/>
        </p:nvSpPr>
        <p:spPr>
          <a:xfrm>
            <a:off x="590719" y="283221"/>
            <a:ext cx="447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Beer’s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/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Assuming we have the correct A, </a:t>
                </a:r>
                <a:r>
                  <a:rPr lang="en-US" sz="2400" b="1" dirty="0"/>
                  <a:t>we can obtain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saturation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at 1/3.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046A5-5DCB-A4F4-DA81-AD4EF388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38" y="401365"/>
                <a:ext cx="7040070" cy="830997"/>
              </a:xfrm>
              <a:prstGeom prst="rect">
                <a:avLst/>
              </a:prstGeom>
              <a:blipFill>
                <a:blip r:embed="rId3"/>
                <a:stretch>
                  <a:fillRect l="-1441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/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SATURATION: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SAT from German paper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36977-0432-F542-C9FC-BE7779F5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1683743"/>
                <a:ext cx="5510676" cy="1200329"/>
              </a:xfrm>
              <a:prstGeom prst="rect">
                <a:avLst/>
              </a:prstGeom>
              <a:blipFill>
                <a:blip r:embed="rId5"/>
                <a:stretch>
                  <a:fillRect l="-1609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/>
              <p:nvPr/>
            </p:nvSpPr>
            <p:spPr>
              <a:xfrm>
                <a:off x="6292677" y="3189099"/>
                <a:ext cx="55106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@ 1/3: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blue frame 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take mean of area points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at 1/3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wv</a:t>
                </a:r>
                <a:r>
                  <a:rPr lang="en-US" sz="2400" dirty="0"/>
                  <a:t>) conversion (using plot in slide 8)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B203C-30DD-C195-898E-A5B6B257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77" y="3189099"/>
                <a:ext cx="5510676" cy="1569660"/>
              </a:xfrm>
              <a:prstGeom prst="rect">
                <a:avLst/>
              </a:prstGeom>
              <a:blipFill>
                <a:blip r:embed="rId6"/>
                <a:stretch>
                  <a:fillRect l="-1609" t="-2419" r="-160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/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we believe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400" dirty="0"/>
                  <a:t> is constant below 1/3 ML, but it varies between 1/3 and SAT.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36C5-3C91-8700-87CC-A63B773B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7" y="5174257"/>
                <a:ext cx="5623965" cy="830997"/>
              </a:xfrm>
              <a:prstGeom prst="rect">
                <a:avLst/>
              </a:prstGeom>
              <a:blipFill>
                <a:blip r:embed="rId7"/>
                <a:stretch>
                  <a:fillRect l="-157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6A777D-1449-5FE2-4FE1-F6C0A5D63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8" y="1569644"/>
            <a:ext cx="6156135" cy="46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223" y="2241271"/>
            <a:ext cx="5955129" cy="752782"/>
          </a:xfrm>
        </p:spPr>
        <p:txBody>
          <a:bodyPr>
            <a:normAutofit/>
          </a:bodyPr>
          <a:lstStyle/>
          <a:p>
            <a:r>
              <a:rPr lang="en-US" sz="4000" dirty="0"/>
              <a:t>COVERAGE Conversion</a:t>
            </a:r>
          </a:p>
        </p:txBody>
      </p:sp>
    </p:spTree>
    <p:extLst>
      <p:ext uri="{BB962C8B-B14F-4D97-AF65-F5344CB8AC3E}">
        <p14:creationId xmlns:p14="http://schemas.microsoft.com/office/powerpoint/2010/main" val="399898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Coverage vs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94126-7E85-2378-66B5-29F5F33B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1151467"/>
            <a:ext cx="6073421" cy="455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7D65D-2A04-5729-04A6-1337576A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56" y="1151466"/>
            <a:ext cx="6073423" cy="45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Coverage vs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BFF6B-47AA-6D67-1636-5AF7533C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0" y="959267"/>
            <a:ext cx="6457629" cy="4843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0566A-14B3-350F-88F0-BD1B0FB7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7" y="1055511"/>
            <a:ext cx="6186311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Coverage vs Time –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CD496-5A65-663E-CE3E-D2681649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06" y="934559"/>
            <a:ext cx="7402562" cy="56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6739975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92C58-6EE9-685A-DBC4-BEA412B1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" y="1066800"/>
            <a:ext cx="6022262" cy="4112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FA99C-B4F5-D734-C110-56C56ADD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56896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10726991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Frequency (time) – our data - Smoothing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E4584-72C7-E430-21BB-8AB3DA4E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1" y="1300121"/>
            <a:ext cx="5840119" cy="4380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2100F-9582-D7EC-FD26-B64BD64F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120"/>
            <a:ext cx="5840120" cy="43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Mathematical Area (time) – our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1065126" y="5228852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As is - No smoothing.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670F5-7BAA-4FC5-E2EC-27F4369A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0" y="1092832"/>
            <a:ext cx="5708371" cy="3962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B7DDD-8517-607D-ED92-13B27C32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27" y="1127299"/>
            <a:ext cx="5590825" cy="39097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C944A8-BB7E-0A93-65A7-53D2A482AC4C}"/>
              </a:ext>
            </a:extLst>
          </p:cNvPr>
          <p:cNvSpPr txBox="1">
            <a:spLocks/>
          </p:cNvSpPr>
          <p:nvPr/>
        </p:nvSpPr>
        <p:spPr>
          <a:xfrm>
            <a:off x="6855382" y="5247396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Just normalized to 490</a:t>
            </a:r>
          </a:p>
        </p:txBody>
      </p:sp>
    </p:spTree>
    <p:extLst>
      <p:ext uri="{BB962C8B-B14F-4D97-AF65-F5344CB8AC3E}">
        <p14:creationId xmlns:p14="http://schemas.microsoft.com/office/powerpoint/2010/main" val="40669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66" y="294064"/>
            <a:ext cx="10851420" cy="1559206"/>
          </a:xfrm>
        </p:spPr>
        <p:txBody>
          <a:bodyPr>
            <a:normAutofit/>
          </a:bodyPr>
          <a:lstStyle/>
          <a:p>
            <a:r>
              <a:rPr lang="en-US" sz="4400" dirty="0"/>
              <a:t>Area normalized </a:t>
            </a:r>
            <a:br>
              <a:rPr lang="en-US" sz="4400" dirty="0"/>
            </a:br>
            <a:r>
              <a:rPr lang="en-US" sz="4400" dirty="0"/>
              <a:t>(testing)</a:t>
            </a:r>
          </a:p>
        </p:txBody>
      </p:sp>
      <p:pic>
        <p:nvPicPr>
          <p:cNvPr id="3" name="Picture 2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4D568181-CB4C-BE27-3C0D-F2F76C5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171986"/>
            <a:ext cx="4559300" cy="1917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DEE8C-94A2-BD68-C9A0-880ECC7E3132}"/>
              </a:ext>
            </a:extLst>
          </p:cNvPr>
          <p:cNvSpPr txBox="1"/>
          <p:nvPr/>
        </p:nvSpPr>
        <p:spPr>
          <a:xfrm>
            <a:off x="7307108" y="4408403"/>
            <a:ext cx="4337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– refers to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ref – temperature chosen as reference</a:t>
            </a:r>
          </a:p>
          <a:p>
            <a:r>
              <a:rPr lang="en-US" sz="2400" dirty="0"/>
              <a:t>SAT – at saturation</a:t>
            </a:r>
          </a:p>
          <a:p>
            <a:r>
              <a:rPr lang="en-US" sz="2400" dirty="0"/>
              <a:t>A</a:t>
            </a:r>
            <a:r>
              <a:rPr lang="en-US" sz="2400" baseline="-25000" dirty="0"/>
              <a:t>i</a:t>
            </a:r>
            <a:r>
              <a:rPr lang="en-US" sz="2400" dirty="0"/>
              <a:t> - area for temperature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2BEC3BC-C5DD-BD9F-AE93-B65AE5A40C0D}"/>
              </a:ext>
            </a:extLst>
          </p:cNvPr>
          <p:cNvSpPr/>
          <p:nvPr/>
        </p:nvSpPr>
        <p:spPr>
          <a:xfrm rot="16838298">
            <a:off x="3715757" y="3711121"/>
            <a:ext cx="502693" cy="22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341F61-97C8-DCA6-FDBE-865FB2D7AC35}"/>
              </a:ext>
            </a:extLst>
          </p:cNvPr>
          <p:cNvSpPr txBox="1">
            <a:spLocks/>
          </p:cNvSpPr>
          <p:nvPr/>
        </p:nvSpPr>
        <p:spPr>
          <a:xfrm>
            <a:off x="2548004" y="3893381"/>
            <a:ext cx="2476164" cy="6980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Normalized area</a:t>
            </a:r>
          </a:p>
        </p:txBody>
      </p:sp>
    </p:spTree>
    <p:extLst>
      <p:ext uri="{BB962C8B-B14F-4D97-AF65-F5344CB8AC3E}">
        <p14:creationId xmlns:p14="http://schemas.microsoft.com/office/powerpoint/2010/main" val="40789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10941480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(time) – Normalized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6937E-8F41-F617-B1DE-F23DC414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67"/>
            <a:ext cx="5885659" cy="4414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380789-A149-AA5F-B185-4F6D201F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9" y="94826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11043080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(time) – Normalized &amp; Smoothed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3AEED6-DE13-28E0-B122-9E2C3B887E7C}"/>
              </a:ext>
            </a:extLst>
          </p:cNvPr>
          <p:cNvSpPr txBox="1">
            <a:spLocks/>
          </p:cNvSpPr>
          <p:nvPr/>
        </p:nvSpPr>
        <p:spPr>
          <a:xfrm>
            <a:off x="6855382" y="5247396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Just normalized to 490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4B083-340D-949D-673B-6862F5DFFC36}"/>
              </a:ext>
            </a:extLst>
          </p:cNvPr>
          <p:cNvSpPr txBox="1">
            <a:spLocks/>
          </p:cNvSpPr>
          <p:nvPr/>
        </p:nvSpPr>
        <p:spPr>
          <a:xfrm>
            <a:off x="1132859" y="5277808"/>
            <a:ext cx="4779870" cy="331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Smoothed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B7DDD-8517-607D-ED92-13B27C32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27" y="1127299"/>
            <a:ext cx="5590825" cy="3909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F2E3C-FAE3-3E18-AC55-BBE45C14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6" y="1127299"/>
            <a:ext cx="5513991" cy="39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C310-260C-4BBC-FFDE-C32713BA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20" y="261256"/>
            <a:ext cx="8438148" cy="69801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Area (time) – smoothed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C6D82-7282-7AAA-6AB4-51FB5929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" y="1134533"/>
            <a:ext cx="6118577" cy="4588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EC139-5C54-9D0E-78B7-2646C48B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07" y="1226428"/>
            <a:ext cx="5873521" cy="4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4000" dirty="0"/>
                  <a:t> - EXTINCTION  COEFFICIENT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3BC310-260C-4BBC-FFDE-C32713BA6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18435" y="2249364"/>
                <a:ext cx="5955129" cy="752782"/>
              </a:xfrm>
              <a:blipFill>
                <a:blip r:embed="rId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8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204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Some Updates</vt:lpstr>
      <vt:lpstr>Frequency (time) – our data</vt:lpstr>
      <vt:lpstr>Frequency (time) – our data - Smoothing</vt:lpstr>
      <vt:lpstr>Mathematical Area (time) – our data</vt:lpstr>
      <vt:lpstr>Area normalized  (testing)</vt:lpstr>
      <vt:lpstr>Area (time) – Normalized examples</vt:lpstr>
      <vt:lpstr>Area (time) – Normalized &amp; Smoothed</vt:lpstr>
      <vt:lpstr>Area (time) – smoothed</vt:lpstr>
      <vt:lpstr>ϵ - EXTINCTION  COEFFICIENT</vt:lpstr>
      <vt:lpstr>A= ϵθ</vt:lpstr>
      <vt:lpstr>COVERAGE Conversion</vt:lpstr>
      <vt:lpstr>Coverage vs Time</vt:lpstr>
      <vt:lpstr>Coverage vs Time</vt:lpstr>
      <vt:lpstr>Coverage vs Time –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plots and summaries</dc:title>
  <dc:creator>Marija Iloska</dc:creator>
  <cp:lastModifiedBy>Marija Iloska</cp:lastModifiedBy>
  <cp:revision>42</cp:revision>
  <dcterms:created xsi:type="dcterms:W3CDTF">2023-05-10T20:18:15Z</dcterms:created>
  <dcterms:modified xsi:type="dcterms:W3CDTF">2023-05-17T00:17:52Z</dcterms:modified>
</cp:coreProperties>
</file>