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0"/>
    <p:restoredTop sz="94691"/>
  </p:normalViewPr>
  <p:slideViewPr>
    <p:cSldViewPr snapToGrid="0">
      <p:cViewPr varScale="1">
        <p:scale>
          <a:sx n="119" d="100"/>
          <a:sy n="119" d="100"/>
        </p:scale>
        <p:origin x="232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0A61-9212-ECDA-B5D8-92876B163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28FA3-8224-BFB7-940F-5F9C53295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9FAF-68CE-1CD4-0178-CC8AB57D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398-CC77-3E4D-9D20-E40EF6EFC899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B78C5-7B67-10C1-0729-D9942832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1F490-47D4-17A1-3939-8D0D5365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AC5D-735F-9242-A89C-47E07C82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5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3C1F-9ACA-9F6E-BDDA-FCD7D0A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8B9D5-0ADB-FB8C-386D-B03A4BD36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B5065-52A2-4D11-896C-F59BC2E0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398-CC77-3E4D-9D20-E40EF6EFC899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C5B4C-72ED-9443-7511-B16EEEF4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A45C6-31E5-2744-77E5-DE12D16B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AC5D-735F-9242-A89C-47E07C82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8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0B3F7-1511-90A2-6441-6F66F8EBD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CA90E-7478-942A-4E5E-8DB3101F8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D5EF7-620B-952F-AC18-98C5A86E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398-CC77-3E4D-9D20-E40EF6EFC899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4D28-2542-DB3B-502C-66B7405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BCCB4-76D7-73C0-D125-47C6CA9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AC5D-735F-9242-A89C-47E07C82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5A0F-771A-89BD-7519-0F263654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8330-5094-ABDB-7C37-6FCF5A424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2330B-7FB3-E287-109B-6B669247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398-CC77-3E4D-9D20-E40EF6EFC899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329CD-DEBC-FFE7-EAE7-1620F6E8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FA62-57A9-2CD0-8701-E5902706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AC5D-735F-9242-A89C-47E07C82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8CE2-E3DB-50FB-3E4E-7A4E2AF5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617F0-84B4-C0B0-24AB-DCFD0B1DF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31B96-3E07-F4EB-D371-16070B42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398-CC77-3E4D-9D20-E40EF6EFC899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FE7F0-50A1-0518-6D2D-B1417FDA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1B2AD-FCCE-341D-EAE5-9A13315D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AC5D-735F-9242-A89C-47E07C82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9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650B-7E22-F571-41DC-1BC71454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EFF86-CF73-99B9-8C6F-9AD1447D6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82C63-34D8-822A-03CF-316C04D07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3331-0632-8534-F79F-E9DE0D8B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398-CC77-3E4D-9D20-E40EF6EFC899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F4B83-0947-761D-8FE3-BF315F14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04252-DE54-2CCE-62E1-A6396983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AC5D-735F-9242-A89C-47E07C82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2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2CC3-A932-1A42-F1D2-1816C7E8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10F29-153F-6CE2-EA17-F0134A21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B3F80-75D3-7D9F-03F8-09D5D364B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2CD06-7E7B-B483-1734-2C432D8F0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DA75A-79EF-A56D-6176-7A17EE055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DA7E6-44FA-1B14-E2B6-2DE45609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398-CC77-3E4D-9D20-E40EF6EFC899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98B8C-59E8-DFBE-2BA4-DACF527A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CE4CF-AAFB-DEA1-4897-1085A58C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AC5D-735F-9242-A89C-47E07C82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5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F3AF-6B1B-F3F4-5C31-9A238555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EE501-5C95-3CA6-BE9C-FE5A84FA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398-CC77-3E4D-9D20-E40EF6EFC899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0A355-2B0C-5459-B0BB-9E278D02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ED18F-F030-78AF-D0BA-B07107E1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AC5D-735F-9242-A89C-47E07C82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E599B-9696-0778-F15E-A2C9A473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398-CC77-3E4D-9D20-E40EF6EFC899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CF185-FDD8-F682-23D5-176C54CC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2E6C7-773C-0085-2592-FAA4193A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AC5D-735F-9242-A89C-47E07C82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D559-85BE-C9AE-14D2-FDDAD58B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7288-DE12-8481-2ECC-FB0E43B43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DE8F1-32F7-F124-B523-C90401229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58DAF-C727-9CE1-6D92-B6223CBE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398-CC77-3E4D-9D20-E40EF6EFC899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4C699-8CA3-68CB-EF20-95481204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83E1C-0F83-DA9D-2663-A0A8FE45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AC5D-735F-9242-A89C-47E07C82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2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81A9-D86F-8BBA-F3BE-DF57A41EC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79CD9-19C5-1944-B7B1-9A9FC0078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433E8-CD2D-626C-D84C-5AD7EBC10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D23B7-577A-1129-9D4F-E770E20B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398-CC77-3E4D-9D20-E40EF6EFC899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5A2A9-C4AB-AB4F-44E4-35C90664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284CC-2412-78ED-DA39-BC64DF43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AC5D-735F-9242-A89C-47E07C82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2D02C-BF67-701F-A4A7-0561DC2A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8C2D9-F2B5-863E-C1A7-A2A7742D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556FE-7C57-63FE-2D41-1BE922231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457398-CC77-3E4D-9D20-E40EF6EFC899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3FFC6-245C-A995-D033-E563CFF26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61B7E-FD7B-15C0-DA03-A92F9F30F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13AC5D-735F-9242-A89C-47E07C823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phs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8CC3E2A7-6808-50B7-AA79-E1CB5F697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8" t="3839" r="7313" b="5521"/>
          <a:stretch/>
        </p:blipFill>
        <p:spPr>
          <a:xfrm>
            <a:off x="245834" y="392628"/>
            <a:ext cx="11846333" cy="583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7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27563-3AE2-B315-AD9B-DE2ACCAC6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same system&#10;&#10;Description automatically generated">
            <a:extLst>
              <a:ext uri="{FF2B5EF4-FFF2-40B4-BE49-F238E27FC236}">
                <a16:creationId xmlns:a16="http://schemas.microsoft.com/office/drawing/2014/main" id="{FA205EC7-5A84-4F4F-95C5-BA4F1312E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59" y="395792"/>
            <a:ext cx="8088555" cy="606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9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53180-BF10-0EF6-7E27-438994D49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81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88756-2E62-CD66-9A50-58B82ED8F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7E2107F-15A2-5336-40E7-896B99D34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95" y="96220"/>
            <a:ext cx="8470569" cy="66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6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F936D-435D-6272-E5BB-E9215882C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71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F0845-A99D-B5AC-FE23-3DB7CB0A7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FAC916-DEDC-8F90-6113-A30DEDC83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9" r="7682"/>
          <a:stretch/>
        </p:blipFill>
        <p:spPr>
          <a:xfrm>
            <a:off x="215153" y="620329"/>
            <a:ext cx="11532198" cy="590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6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B8A85-BE61-ED46-2997-2AFBA58D2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CB99E8-A9F4-8765-DA78-FE191625B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62109"/>
            <a:ext cx="7772400" cy="553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9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 Iloska</dc:creator>
  <cp:lastModifiedBy>Marija Iloska</cp:lastModifiedBy>
  <cp:revision>2</cp:revision>
  <dcterms:created xsi:type="dcterms:W3CDTF">2024-01-17T17:50:14Z</dcterms:created>
  <dcterms:modified xsi:type="dcterms:W3CDTF">2024-01-17T18:00:33Z</dcterms:modified>
</cp:coreProperties>
</file>