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>
        <p:scale>
          <a:sx n="82" d="100"/>
          <a:sy n="82" d="100"/>
        </p:scale>
        <p:origin x="91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284C-74A7-35AF-E84B-4F99F81E6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98540-835D-0FEE-A305-8B38194AB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6B28F-975A-9644-8017-898CECA5A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5C76-35C4-494F-82A9-CF14E0BC200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BAA9F-901D-24C2-75EE-DDB87B67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780E0-0A18-D420-B96B-3EB93AA9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9361-D36C-4C02-AABC-20E622BC4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4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FEF3-FEC7-2798-D0CC-72AADEC0C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0EF7B-F994-0C70-FCE9-63F1BFF94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B2413-449B-9034-5354-0F3377674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5C76-35C4-494F-82A9-CF14E0BC200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DB4E5-4C02-41EF-C882-B1D05865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A0DBD-BB7D-5807-BC9A-9706F6BC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9361-D36C-4C02-AABC-20E622BC4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89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72DD7A-DA3B-FC3C-7ECF-DD2F1FF0C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9AF8A-7576-F1AD-A5D8-355D5B802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971AC-F3AD-3DD1-5E2C-DAB7CB075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5C76-35C4-494F-82A9-CF14E0BC200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3C6B5-4DF5-A617-CCFA-4FAE94ED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7935E-7FF4-71AF-48CB-9DEB869B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9361-D36C-4C02-AABC-20E622BC4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1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2F14-941F-4E3A-E169-0891F705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C2EE6-1EB9-CDDC-536D-564DF5BF3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3205A-905B-435E-C1B5-69A03E7AE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5C76-35C4-494F-82A9-CF14E0BC200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0D91A-B5C9-4F3D-09C5-2C5E6853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9B045-7DD7-C545-37F8-3DF9BAB4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9361-D36C-4C02-AABC-20E622BC4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7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2C42-005F-65DA-5538-84C811D50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3DF1B-4274-CE49-13C9-DE0793DCB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550AC-9910-F073-3D49-291BF486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5C76-35C4-494F-82A9-CF14E0BC200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AC1B-64DD-E63E-FA9D-8E131958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35764-2A5F-F251-CC12-6B1578E9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9361-D36C-4C02-AABC-20E622BC4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3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EB7B-105E-0BAE-B4A9-6D053127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DBC21-A650-4095-CE21-770C675D4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F4EE1-5102-E7B0-6FFA-2ED01EB64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E5822-8367-CFC8-3B44-4FE51752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5C76-35C4-494F-82A9-CF14E0BC200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9DB3A-E8BF-CAFB-CB96-8E3B402E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68B40-5B10-9B48-68A9-B0F0D27F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9361-D36C-4C02-AABC-20E622BC4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CE5F-51F9-D933-D656-0A9FDAD5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8DB61-AE95-3930-19AE-F7FEB41B2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DF608-B346-541C-31DC-5CA458701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8F3AC-72C4-D4D1-8E6D-557A77E0D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4CF625-D552-1125-87FD-6EF8FE1D4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0C4B0A-604C-329C-5AE0-47B70577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5C76-35C4-494F-82A9-CF14E0BC200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5780C1-138F-6E0A-FAF2-84587429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C82BF1-2DB3-C102-0F2A-E55C9661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9361-D36C-4C02-AABC-20E622BC4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76907-050E-94D3-AF8F-27AF7DF7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6EFFA-E04C-E812-1E38-3AF371A1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5C76-35C4-494F-82A9-CF14E0BC200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3DB64-5C1A-8F7D-CB74-D2F641A86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356EE4-3414-1DB4-E6CD-91CBE7D6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9361-D36C-4C02-AABC-20E622BC4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9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A7711A-0C94-53F6-90D4-06ECC123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5C76-35C4-494F-82A9-CF14E0BC200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6DCA3-5A4B-9C25-1253-3B7793CB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A49A5-5F97-AB08-06C6-C694D74C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9361-D36C-4C02-AABC-20E622BC4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2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DCB1-F559-BD61-D358-A23A05E0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4B83F-9D8E-97EB-EE80-C948D8890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13503-FEDC-1CBE-8055-6A34A34EB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9EA00-3A19-18D1-322A-12F5691F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5C76-35C4-494F-82A9-CF14E0BC200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BEAD1-4423-7FB7-9658-9F00A66D8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712A7-DA0F-BA60-6FC1-ED0DE3F7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9361-D36C-4C02-AABC-20E622BC4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9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8B63-1F12-9186-807E-A0E36A8CC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EBFD95-1394-6FA9-D822-3BF3AE65F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A5947-FE74-69A1-067F-13B9F7D9B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6F4FB-473B-EFC0-689C-B77C70659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5C76-35C4-494F-82A9-CF14E0BC200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EA9C2-9325-4C72-5C06-482ED9A3C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3C34A-4D0F-866B-60C5-70A37F01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9361-D36C-4C02-AABC-20E622BC4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3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D3D68-9CBE-7A42-D216-49979752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9E488-AC74-96AA-1526-232DAB4C2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69087-1AD3-A238-FF6F-81DD89799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45C76-35C4-494F-82A9-CF14E0BC200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AA27D-0548-08E5-0E94-E2F224D2D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3EF0E-C17B-3D17-2B2D-F0D342084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99361-D36C-4C02-AABC-20E622BC4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7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E1716F9E-A1D9-8F76-5160-4A7D6E2FFA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4" r="7656"/>
          <a:stretch/>
        </p:blipFill>
        <p:spPr>
          <a:xfrm>
            <a:off x="107004" y="1217448"/>
            <a:ext cx="12084996" cy="56405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E94DAD-ABCC-4747-6EFC-3762B300F5F7}"/>
              </a:ext>
            </a:extLst>
          </p:cNvPr>
          <p:cNvSpPr txBox="1"/>
          <p:nvPr/>
        </p:nvSpPr>
        <p:spPr>
          <a:xfrm>
            <a:off x="628650" y="438150"/>
            <a:ext cx="405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= 1</a:t>
            </a:r>
          </a:p>
        </p:txBody>
      </p:sp>
    </p:spTree>
    <p:extLst>
      <p:ext uri="{BB962C8B-B14F-4D97-AF65-F5344CB8AC3E}">
        <p14:creationId xmlns:p14="http://schemas.microsoft.com/office/powerpoint/2010/main" val="71308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graphs showing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4B7A0C01-73FD-A783-9FB5-1211FC400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5" r="8077"/>
          <a:stretch/>
        </p:blipFill>
        <p:spPr>
          <a:xfrm>
            <a:off x="633046" y="891247"/>
            <a:ext cx="11043138" cy="59667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BE007F-A4D7-C50B-C67A-E2C50F8102D8}"/>
              </a:ext>
            </a:extLst>
          </p:cNvPr>
          <p:cNvSpPr txBox="1"/>
          <p:nvPr/>
        </p:nvSpPr>
        <p:spPr>
          <a:xfrm>
            <a:off x="593480" y="567104"/>
            <a:ext cx="405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= 0.1</a:t>
            </a:r>
          </a:p>
        </p:txBody>
      </p:sp>
    </p:spTree>
    <p:extLst>
      <p:ext uri="{BB962C8B-B14F-4D97-AF65-F5344CB8AC3E}">
        <p14:creationId xmlns:p14="http://schemas.microsoft.com/office/powerpoint/2010/main" val="4186853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showing a number of times&#10;&#10;Description automatically generated with medium confidence">
            <a:extLst>
              <a:ext uri="{FF2B5EF4-FFF2-40B4-BE49-F238E27FC236}">
                <a16:creationId xmlns:a16="http://schemas.microsoft.com/office/drawing/2014/main" id="{FCFB0113-6245-DDB2-C8AF-DC752DDD4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447" y="655027"/>
            <a:ext cx="7637584" cy="572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7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two people&#10;&#10;Description automatically generated">
            <a:extLst>
              <a:ext uri="{FF2B5EF4-FFF2-40B4-BE49-F238E27FC236}">
                <a16:creationId xmlns:a16="http://schemas.microsoft.com/office/drawing/2014/main" id="{44BCDD4A-FA43-B175-5454-E8CA19479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33" y="1479905"/>
            <a:ext cx="116300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5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graphs showing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442EA5CD-1614-7782-ED4F-1956DC66E4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r="7500"/>
          <a:stretch/>
        </p:blipFill>
        <p:spPr>
          <a:xfrm>
            <a:off x="171449" y="1108953"/>
            <a:ext cx="11881279" cy="574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8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a number of times&#10;&#10;Description automatically generated with medium confidence">
            <a:extLst>
              <a:ext uri="{FF2B5EF4-FFF2-40B4-BE49-F238E27FC236}">
                <a16:creationId xmlns:a16="http://schemas.microsoft.com/office/drawing/2014/main" id="{E6C33A7B-332F-C827-E3B4-01C75A117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0"/>
            <a:ext cx="849630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D0CD0D9D-E91F-2B61-9F44-FEE37FA1F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666" y="672245"/>
            <a:ext cx="12947618" cy="557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2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58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graphs showing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A895E82F-8E26-769B-2330-637B79374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2353"/>
            <a:ext cx="12192000" cy="573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9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the difference between mse and time&#10;&#10;Description automatically generated">
            <a:extLst>
              <a:ext uri="{FF2B5EF4-FFF2-40B4-BE49-F238E27FC236}">
                <a16:creationId xmlns:a16="http://schemas.microsoft.com/office/drawing/2014/main" id="{34AE31A3-F7F1-39A1-D842-4DB292DBB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495300"/>
            <a:ext cx="78232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5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arison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80F066CA-5B38-2E3D-6610-E6B47EC2F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55" y="938212"/>
            <a:ext cx="12070345" cy="546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74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046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2980</TotalTime>
  <Words>6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Marija Iloska</dc:creator>
  <cp:lastModifiedBy>Marija Iloska</cp:lastModifiedBy>
  <cp:revision>3</cp:revision>
  <dcterms:created xsi:type="dcterms:W3CDTF">2024-01-12T23:26:41Z</dcterms:created>
  <dcterms:modified xsi:type="dcterms:W3CDTF">2024-01-15T01:07:26Z</dcterms:modified>
</cp:coreProperties>
</file>