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34F5-0353-C942-8712-90D0A2CCB95C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69CAF-21B0-E340-A9D5-82B5ECED7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69CAF-21B0-E340-A9D5-82B5ECED70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BB61-C5C6-F92F-D9F5-43092ED8B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6D3E-6BD2-74C9-92DD-0780E62A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B00E-C445-B757-C27B-E50B88D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ED56-7EA4-2008-5DD9-C2FB0E12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696D-B09F-C9EB-07EE-273D3D1B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2090-BB17-56B6-F24B-74903838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B595-FCB4-8450-3798-093F762A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720D-E071-009F-BC00-39CD731C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655F-C547-0FE5-A53A-2BE6E3DA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E184-B18C-8930-142B-4F99ECDE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7F97A-07E2-1D57-14F2-EF64D0240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50ABD-1A45-A85A-24C7-CABB026A6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2CC7-8C3E-F532-A02A-6F89C8BA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A065-94F7-A9B9-CFCD-DC491068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C8DE-926B-48C9-C77D-C9B62D68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8C8-2838-01AF-7CD7-E333C6A1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E05C-8050-F914-D0AA-2EAC8CEB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F3C9-7749-63C1-17EC-501342F9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BE89-65A6-7C96-E768-E44442E2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9ADC-686D-D651-5F31-14218002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A50B-CDF2-C99F-3F9D-62AB7B08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41AE-8339-9233-BF52-021A9726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9B89F-05E5-4F80-5288-89F2DDDF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9EFE-610F-467D-A91C-6DA8C8E7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BF93-19D2-DF51-5321-9D2D20A9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4F04-BDB4-A146-C263-CFCAF504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910-766F-22F2-3C6C-03129738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147FA-5ABA-D92D-D332-BA4A3BA6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5A012-35AF-3D12-5ADB-C55BB50A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8E4E1-EED6-A32E-3106-0FE37F07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A639-A0D2-8C45-48B6-524B5109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F8B-AAC4-3047-939D-7CF97CF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87D9-ACEA-9AF3-A765-0B3ED0A0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A67A9-DEBC-66D4-5F2D-205F9C871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FF224-4EC1-23AC-8920-0F8AB2078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84328-EB30-8BC4-0869-7746A381C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F3A45-0977-10AA-952E-41A64098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A4206-A685-552A-644F-7C09F439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B58D7-1E61-FB34-D8AD-C7BBE29F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2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4585-4F53-6205-0265-976EA156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66D9C-1A6F-C49F-A067-555A8122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DD410-8976-B949-6323-1351486E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A35ED-1BC5-FDD6-BB24-B8FEC799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3A1F3-FB8D-02F6-6BB9-E724F7D1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59BF-8917-766A-40B2-0121C99D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B4EF-E08C-FFBE-C1F3-0DEB0D84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5EE8-0CE1-3885-B5BE-F96C5CB4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C29D-28D3-DD12-5820-3AE41E44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A3401-D0BB-D1FB-A3EC-FA8467AA6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5704F-EE79-3624-164E-2B8D7AC7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DFE1-DDE8-77DF-80D4-8BAD803B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9361-F580-AB01-BA05-1102E2F9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D23C-A695-1ACF-9F0C-3B30C7E1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4C51F-E719-4F43-4B30-D79FCD76A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3619-FF9A-C9C5-02D1-0160DC00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2521-6217-A431-FECA-92C99FDB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EEB0C-9F67-E76E-64FA-CF704D14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90E7F-AF64-056C-0C47-EC32367A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3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CB37A-BCE0-5C1C-030A-11DF12E3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26F2-7736-56B7-12C9-0280FC49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2309-1D48-84E8-81E9-3905E3E87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EFD2-ED18-7D48-AB8E-66A6CA7D6394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F7FA-C112-0E02-55C4-F18AFF5B8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9C3D-3857-EAA6-2AF9-16F53EAB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861E-9143-2242-AD6F-B0A492A9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2D0194-010C-EB18-1100-52856BA9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70" y="3343856"/>
            <a:ext cx="4347634" cy="31368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A80B1D-0BF9-1875-A7ED-358B8D36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2" y="3343856"/>
            <a:ext cx="4240542" cy="31804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89BFC55-029E-22D5-024A-E3AAE9D3A184}"/>
              </a:ext>
            </a:extLst>
          </p:cNvPr>
          <p:cNvGrpSpPr/>
          <p:nvPr/>
        </p:nvGrpSpPr>
        <p:grpSpPr>
          <a:xfrm>
            <a:off x="7951458" y="3300260"/>
            <a:ext cx="4240542" cy="3180407"/>
            <a:chOff x="7951458" y="3300260"/>
            <a:chExt cx="4240542" cy="318040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6587AA9-BDA7-AE88-CC12-9EF800DAA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1458" y="3300260"/>
              <a:ext cx="4240542" cy="318040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2E03C9-DEC6-A14A-3D99-A472A076E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1423"/>
            <a:stretch/>
          </p:blipFill>
          <p:spPr>
            <a:xfrm>
              <a:off x="7965989" y="3300260"/>
              <a:ext cx="372878" cy="3136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61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4A3EA2-813E-8A14-25D5-F31D2E03D6B3}"/>
              </a:ext>
            </a:extLst>
          </p:cNvPr>
          <p:cNvSpPr txBox="1"/>
          <p:nvPr/>
        </p:nvSpPr>
        <p:spPr>
          <a:xfrm>
            <a:off x="2382932" y="1388348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5       T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2548D-F1EC-DA1E-1B44-962E11BB1DB4}"/>
              </a:ext>
            </a:extLst>
          </p:cNvPr>
          <p:cNvSpPr txBox="1"/>
          <p:nvPr/>
        </p:nvSpPr>
        <p:spPr>
          <a:xfrm>
            <a:off x="7996194" y="1388348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5       T = 1000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0AA97A-8C29-ACE4-F10F-03BC3BB6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848" y="1869440"/>
            <a:ext cx="5452841" cy="4168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51B52C-12FC-EE37-FD59-595E7395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7" y="1869440"/>
            <a:ext cx="555752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8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4A3EA2-813E-8A14-25D5-F31D2E03D6B3}"/>
              </a:ext>
            </a:extLst>
          </p:cNvPr>
          <p:cNvSpPr txBox="1"/>
          <p:nvPr/>
        </p:nvSpPr>
        <p:spPr>
          <a:xfrm>
            <a:off x="2382932" y="1388348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10       T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2548D-F1EC-DA1E-1B44-962E11BB1DB4}"/>
              </a:ext>
            </a:extLst>
          </p:cNvPr>
          <p:cNvSpPr txBox="1"/>
          <p:nvPr/>
        </p:nvSpPr>
        <p:spPr>
          <a:xfrm>
            <a:off x="7996194" y="1388348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10       T = 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301D5-EA93-79AD-DDDD-DCA40669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3" y="2143760"/>
            <a:ext cx="5405120" cy="4053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7109F-594E-BBF4-EC84-858D230B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79" y="1909189"/>
            <a:ext cx="5717881" cy="42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3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4A3EA2-813E-8A14-25D5-F31D2E03D6B3}"/>
              </a:ext>
            </a:extLst>
          </p:cNvPr>
          <p:cNvSpPr txBox="1"/>
          <p:nvPr/>
        </p:nvSpPr>
        <p:spPr>
          <a:xfrm>
            <a:off x="2472724" y="1388348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15       T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2548D-F1EC-DA1E-1B44-962E11BB1DB4}"/>
              </a:ext>
            </a:extLst>
          </p:cNvPr>
          <p:cNvSpPr txBox="1"/>
          <p:nvPr/>
        </p:nvSpPr>
        <p:spPr>
          <a:xfrm>
            <a:off x="7996194" y="1388348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= 15       T = 1000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85DD2-FAE1-7EEB-A2E1-0C123C11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2000"/>
            <a:ext cx="5371253" cy="4028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667A2D-9D99-9AF1-DF4F-A230A4CF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1901190"/>
            <a:ext cx="572008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37</Words>
  <Application>Microsoft Macintosh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4</cp:revision>
  <dcterms:created xsi:type="dcterms:W3CDTF">2022-07-06T18:17:36Z</dcterms:created>
  <dcterms:modified xsi:type="dcterms:W3CDTF">2022-07-06T22:07:44Z</dcterms:modified>
</cp:coreProperties>
</file>