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02b433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02b433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c8c32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c8c32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c8c32b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c8c32b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077a3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077a3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a311b4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a311b4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02b433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02b433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02b433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02b433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a311b4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a311b4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a311b45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a311b4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a311b45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a311b45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2a311b4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2a311b4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291dc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2291dc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x.stackexchange.com/questions/148778/how-to-draw-vertical-arrays-with-diagonal-arrows-to-represent-memory-in-tikz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esearchgate.net/figure/represents-the-memory-representation-of-such-an-event-sequence-in-a-binary-encoding-All_fig21_284440851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veriq.com/c-programming/101/pointers-and-2-d-arrays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njTh_OwMljA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13088"/>
            <a:ext cx="85206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Objects, arrays and linked lists in memory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 lists manipulatio</a:t>
            </a:r>
            <a:r>
              <a:rPr b="1" lang="en"/>
              <a:t>n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504525" y="3829375"/>
            <a:ext cx="8520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Data Structures, Fall 2018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TA: Marija Stanojevic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78650"/>
            <a:ext cx="37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Node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10950" y="1159200"/>
            <a:ext cx="41325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Node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int data;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Node next;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Node(int data)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this.data = data;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next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Node(int data, Node next)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this.data = data;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this.next = next;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397175" y="222000"/>
            <a:ext cx="4673100" cy="4719900"/>
          </a:xfrm>
          <a:prstGeom prst="rect">
            <a:avLst/>
          </a:prstGeom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initialization: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new Node(5);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new Node(10, null);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new Node(15, new Node(3));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variable is just declared (e.g.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), just it’s reference is in memory, ie. 8 bytes.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variable is declared and initialized (e.g. </a:t>
            </a:r>
            <a:r>
              <a:rPr lang="en">
                <a:solidFill>
                  <a:srgbClr val="FF00FF"/>
                </a:solidFill>
              </a:rPr>
              <a:t>a, b, c</a:t>
            </a:r>
            <a:r>
              <a:rPr lang="en"/>
              <a:t>), both reference and data are stored in memory: 8 bytes for reference + 12 bytes for Node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x = a;</a:t>
            </a:r>
            <a:r>
              <a:rPr lang="en"/>
              <a:t> - copies reference/address of Node with value 5 into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, so now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both reference that Node.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537925" y="54438"/>
            <a:ext cx="37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the list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19875" y="580075"/>
            <a:ext cx="4578600" cy="4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private Node head;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goThroughTheList(int item)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Node current = head;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count = 0;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sum = 0;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belongs = false;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while (current != null)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count ++;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sum += current.data;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current = current.next;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if (current.data == item)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belongs = true;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Current.next in while condition means that last element is not accessed.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Don’t use it, except to add/remove element from the last position.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4858775" y="54438"/>
            <a:ext cx="37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element at index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698475" y="580075"/>
            <a:ext cx="4477800" cy="4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private Node head;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boolean add (int item, int index)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if (index &lt; 0 || index &gt; size())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if (index == 0)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head = new Node(item, head);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return true;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Node current = head;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for (int i = 0; i &lt; index-1; i++)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current = current.next;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current.next = new Node(item, current.next);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return true;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74825" y="712700"/>
            <a:ext cx="4296300" cy="4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private Node head;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boolean removeByValue(int item)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	if (head == null)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	return false;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if (head.data == item)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	head = head.next;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	return true;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Node current = head.next;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	Node prev = head;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while (current != null)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	if (current.data == item)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		prev.next = current.next;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		return true;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prev = current;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current = current.next;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4612350" y="113100"/>
            <a:ext cx="43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element by index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612350" y="685800"/>
            <a:ext cx="4531800" cy="4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private Node head;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removeByIndex (int item, int index)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if (index &lt; 0 || index &gt;= size())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(index == 0)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head = head.next;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Node current = head;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for (int i = 0; i &lt; index - 1; i++)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current = current.next;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current.next = current.next.next;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140000"/>
            <a:ext cx="43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element by value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480150" y="163600"/>
            <a:ext cx="43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java.api LinkedList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666875" y="949775"/>
            <a:ext cx="69615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LinkedList is generic class. Data part of the nodes can be of any type.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add(E e) - adds to the end of the list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add(int index, E e) - adds to the position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addFirst(E e) - adds to the beginning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addLast(E e) - adds to the end of the list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clear() - removes all elements from the list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get(int index) - gets value at position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getFirst() - gets value from head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getLast() - gets value of the last node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remove() - removes first element of the list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remove(int index) - removes from position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removeFirst() - removes first element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removeLast() - removes last element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/>
              <a:t>size() - returns size of the list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 representation in memory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917475" y="1152475"/>
            <a:ext cx="39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- </a:t>
            </a:r>
            <a:r>
              <a:rPr b="1" lang="en"/>
              <a:t>1 byte (= 8 bits)</a:t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- 2 bytes (16-bits)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- 4 bytes (32-bits)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- 8 bytes (64-bits)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- 4 bytes (32-bits)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- 8 bytes (64-bits)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cast from smaller to bigger or when equal (int -&gt; float, short-&gt;long)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eed to cast from bigger to smaller (e. g. long -&gt; short, double -&gt; int)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60175" y="4763125"/>
            <a:ext cx="8624400" cy="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https://tex.stackexchange.com/questions/148778/how-to-draw-vertical-arrays-with-diagonal-arrows-to-represent-memory-in-tikz</a:t>
            </a:r>
            <a:endParaRPr sz="1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50" y="1182224"/>
            <a:ext cx="47259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vs Object types in memory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2400" y="1152475"/>
            <a:ext cx="86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object is created (type</a:t>
            </a:r>
            <a:r>
              <a:rPr lang="en"/>
              <a:t>                                                                                         </a:t>
            </a:r>
            <a:r>
              <a:rPr lang="en"/>
              <a:t>starts with uppercase) two                                                                                                             things are saved in memory: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Values</a:t>
            </a:r>
            <a:r>
              <a:rPr lang="en"/>
              <a:t> of data fields (from previous slide)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Reference</a:t>
            </a:r>
            <a:r>
              <a:rPr lang="en"/>
              <a:t> - address of the place where data is saved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p</a:t>
            </a:r>
            <a:r>
              <a:rPr lang="en"/>
              <a:t>rimitive types (start with lowercase letters)                                                              instances are created, </a:t>
            </a:r>
            <a:r>
              <a:rPr b="1" lang="en"/>
              <a:t>only values</a:t>
            </a:r>
            <a:r>
              <a:rPr lang="en"/>
              <a:t> are saved                                                                      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Primitive types are:</a:t>
            </a:r>
            <a:r>
              <a:rPr lang="en"/>
              <a:t> int, short, double, float,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Objects:</a:t>
            </a:r>
            <a:r>
              <a:rPr lang="en"/>
              <a:t> String, Circle, Node, LinkedList, Stack,...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800" y="2471175"/>
            <a:ext cx="2952500" cy="247865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350" y="1078355"/>
            <a:ext cx="4518550" cy="114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size of reference in memory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difference between 32-bit and 64-bit operating systems?</a:t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Addresses / references storage require 32-bits (4 bytes) in older 32-bit operating systems and 64-bits (8 bytes) in new operating systems.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can store address in 64-bits, that means that we can address memory of size 2</a:t>
            </a:r>
            <a:r>
              <a:rPr baseline="30000" lang="en"/>
              <a:t>64</a:t>
            </a:r>
            <a:r>
              <a:rPr lang="en"/>
              <a:t> bytes, because 1 row has one byte and we have 2</a:t>
            </a:r>
            <a:r>
              <a:rPr baseline="30000" lang="en"/>
              <a:t>64</a:t>
            </a:r>
            <a:r>
              <a:rPr lang="en"/>
              <a:t> combinations to address a row.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old computers, we could address only 2</a:t>
            </a:r>
            <a:r>
              <a:rPr baseline="30000" lang="en"/>
              <a:t>32</a:t>
            </a:r>
            <a:r>
              <a:rPr lang="en"/>
              <a:t> bytes = 2</a:t>
            </a:r>
            <a:r>
              <a:rPr baseline="30000" lang="en"/>
              <a:t>2</a:t>
            </a:r>
            <a:r>
              <a:rPr lang="en"/>
              <a:t> * 2</a:t>
            </a:r>
            <a:r>
              <a:rPr baseline="30000" lang="en"/>
              <a:t>30</a:t>
            </a:r>
            <a:r>
              <a:rPr lang="en"/>
              <a:t> = 4 * 1GB = 4GB of memory. In new computers, we can address 2</a:t>
            </a:r>
            <a:r>
              <a:rPr baseline="30000" lang="en"/>
              <a:t>64</a:t>
            </a:r>
            <a:r>
              <a:rPr lang="en"/>
              <a:t> bytes = 2</a:t>
            </a:r>
            <a:r>
              <a:rPr baseline="30000" lang="en"/>
              <a:t>4</a:t>
            </a:r>
            <a:r>
              <a:rPr lang="en"/>
              <a:t> * 2</a:t>
            </a:r>
            <a:r>
              <a:rPr baseline="30000" lang="en"/>
              <a:t>60</a:t>
            </a:r>
            <a:r>
              <a:rPr lang="en"/>
              <a:t> = 4 * 1EB = 16EB</a:t>
            </a:r>
            <a:endParaRPr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representation in memory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262500" y="208425"/>
            <a:ext cx="2722200" cy="46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Message takes 29 bytes to store data fields + 8 bytes to store reference to Message object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Message {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private char token;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private Date timeStamp;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rivate int receiver;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private int communicator;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private int msgTag;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private double msgSize;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constructors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getters &amp; setters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other methods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4741050"/>
            <a:ext cx="86244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[2]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https://www.researchgate.net/figure/represents-the-memory-representation-of-such-an-event-sequence-in-a-binary-encoding-All_fig21_284440851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6176374" cy="28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6262500" y="2424750"/>
            <a:ext cx="463200" cy="294000"/>
          </a:xfrm>
          <a:prstGeom prst="rightArrow">
            <a:avLst>
              <a:gd fmla="val 50000" name="adj1"/>
              <a:gd fmla="val 47902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52400" y="2314500"/>
            <a:ext cx="6110100" cy="514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5000" y="3957750"/>
            <a:ext cx="6573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TimeStamp is reference to object Date, so it takes 8 bytes. Once timeStamp is initialized, additional 32 bytes are used to store its values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representation in memory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60175" y="1181875"/>
            <a:ext cx="2665200" cy="16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[] ar = new int [3];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ar[0] = 5;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ar[1] = 4;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[2] = 10;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60175" y="4741050"/>
            <a:ext cx="86244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[3]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https://overiq.com/c-programming/101/pointers-and-2-d-arrays/</a:t>
            </a:r>
            <a:r>
              <a:rPr lang="en" sz="1000"/>
              <a:t> </a:t>
            </a:r>
            <a:endParaRPr sz="1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47" y="2749075"/>
            <a:ext cx="5094376" cy="15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55750" y="1223675"/>
            <a:ext cx="4106100" cy="27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 would be of size </a:t>
            </a:r>
            <a:r>
              <a:rPr b="1" lang="en"/>
              <a:t>N * k</a:t>
            </a:r>
            <a:r>
              <a:rPr lang="en"/>
              <a:t>, where N is length of array and k is size of object in memory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10 messages takes 290 bytes to store data fields and 80 bytes to store references to the objects, so 370 bytes in total.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[] ar = new Message[10];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573025" y="2256575"/>
            <a:ext cx="352800" cy="705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in memory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064475" y="632150"/>
            <a:ext cx="39105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is a reference that shows address of first node (1054).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address 1054, we have value 2 and in next address reference to second node (1051).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address 1051, we have value 6 and in next address reference to third node (1063).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define new reference to third node (current), it would also contain value 1063, ie. address of third node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595550" cy="26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323075" y="2800525"/>
            <a:ext cx="624900" cy="30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</a:t>
            </a:r>
            <a:endParaRPr sz="1000"/>
          </a:p>
        </p:txBody>
      </p:sp>
      <p:sp>
        <p:nvSpPr>
          <p:cNvPr id="108" name="Google Shape;108;p19"/>
          <p:cNvSpPr/>
          <p:nvPr/>
        </p:nvSpPr>
        <p:spPr>
          <a:xfrm>
            <a:off x="1514175" y="2535925"/>
            <a:ext cx="176400" cy="301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earn the basics of Linked Lists. This video is a part of HackerRank's Cracking The Coding Interview Tutorial with Gayle Laakmann McDowell. http://www.hackerrank.com/domains/tutorials/cracking-the-coding-interview?utm_source=video&amp;utm_medium=youtube&amp;utm_campaign=ctci" id="115" name="Google Shape;115;p20" title="Data Structures: Linked Lis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975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- cases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your functions work for: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 list (head = null)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with only one element (head.next = null)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with few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index/position is given as argument make sure your function works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that is lower than number of elements in the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that is equal to the number of elements in the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that is equal to number of elements in the list + 1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that is bigger than number of elements in the list + 1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