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056c3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056c3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056c310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056c310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5056c31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5056c31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056c31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056c31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056c31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056c31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056c310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056c310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056c31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056c31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13104"/>
            <a:ext cx="85206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and space complexity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and Queue Manipulation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fields and methods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504525" y="3829375"/>
            <a:ext cx="8520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Data Structures, Fall 2018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TA: Marija Stanojevic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705650"/>
            <a:ext cx="8520600" cy="4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T(3n+5)=O(n)		T(4n</a:t>
            </a:r>
            <a:r>
              <a:rPr baseline="30000" lang="en"/>
              <a:t>2</a:t>
            </a:r>
            <a:r>
              <a:rPr lang="en"/>
              <a:t>+</a:t>
            </a:r>
            <a:r>
              <a:rPr lang="en"/>
              <a:t>n*log(n))=O(</a:t>
            </a:r>
            <a:r>
              <a:rPr lang="en"/>
              <a:t>n</a:t>
            </a:r>
            <a:r>
              <a:rPr baseline="30000" lang="en"/>
              <a:t>2</a:t>
            </a:r>
            <a:r>
              <a:rPr lang="en"/>
              <a:t>)		T(2n*log(n)+3n+4)=O(n*log(n))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Big-O complexity: remove all numbers and take just the biggest degree of 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for (i = 0; i &lt; N; i++) {		for (i = 0; i &lt; N; i++) {			for (i = 0; i &lt; N; i++)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for (j = 0; j &lt; M; j++) {		for (j = i+1; j &lt; N; j++) {	 		sequence of statements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sequence of statements		sequence of statements		}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}							}						for (j = 0; j &lt; M; j++)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// O(N * M)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}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// T(N * N) =&gt; O(N</a:t>
            </a:r>
            <a:r>
              <a:rPr baseline="30000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	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sequence of statements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// O (N + M)</a:t>
            </a:r>
            <a:endParaRPr sz="12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778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for (i = 0; i &lt; 10; i++) {		for (i = 0; i &lt; N; i++) {			x = n;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// O(1)</a:t>
            </a:r>
            <a:endParaRPr sz="12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for (j = 0; j &lt; 10; j++) {		for (j = 0; j &lt; 10; j++) {	 	for (int k: haystack)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sequence of statements			sequence of statements		if (k == needle)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}						}								return true;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// O(1)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}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// T(N * 10) =&gt; O(N)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}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// O(N)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size of haystack</a:t>
            </a:r>
            <a:endParaRPr sz="9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82275" y="2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</a:t>
            </a:r>
            <a:r>
              <a:rPr lang="en"/>
              <a:t> complexity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82275" y="1007025"/>
            <a:ext cx="8520600" cy="4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sum(int x, int y) 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int sum(int a[], int n) {		int multiply(int a[], int b[], int n)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int r = x + y - 20;		int r = 0;					int [][] c = new int[n][n];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// O(1)	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for (int i = 0; i &lt; n; i++) {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for (int i = 0; i &lt; n; i++)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 += a[i];					for (int j = 0; j &lt; n; j++){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}								c[i][j] = a[i] * b[j];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	}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// O(n)	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	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							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											} 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// O(n</a:t>
            </a:r>
            <a:r>
              <a:rPr baseline="30000"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have O(1) space complexity.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Arrays/linked lists have O(n) space complexity.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Matrices have O(n</a:t>
            </a:r>
            <a:r>
              <a:rPr baseline="30000" lang="en"/>
              <a:t>2</a:t>
            </a:r>
            <a:r>
              <a:rPr lang="en"/>
              <a:t>) or O(n*m) space complexity depending on the dimension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and space complexities can be different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want to multiply each element of list with all the other elements of the list, time complexity is O(n</a:t>
            </a:r>
            <a:r>
              <a:rPr baseline="30000" lang="en"/>
              <a:t>2</a:t>
            </a:r>
            <a:r>
              <a:rPr lang="en"/>
              <a:t>) and space complexity is O(n).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Complexities of common tasks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O(1)  Constant (fixed expressions, not depending on the input size)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O(log n) Binary Search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  Sequential search; finding minimum/maximum; calculating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  Selection 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 log n)  Merge Sort, Quick Sort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</a:t>
            </a:r>
            <a:r>
              <a:rPr baseline="30000" lang="en"/>
              <a:t>3</a:t>
            </a:r>
            <a:r>
              <a:rPr lang="en"/>
              <a:t>)  Matrix Multiplication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O(2</a:t>
            </a:r>
            <a:r>
              <a:rPr baseline="30000" lang="en"/>
              <a:t>n</a:t>
            </a:r>
            <a:r>
              <a:rPr lang="en"/>
              <a:t>)  Recursions with two options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579" y="452375"/>
            <a:ext cx="3380696" cy="16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291925" y="45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71975" y="1152475"/>
            <a:ext cx="85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In First Out Structure (LIFO)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 only one pointer to the </a:t>
            </a:r>
            <a:r>
              <a:rPr b="1" lang="en"/>
              <a:t>top of the stack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 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 (adds new element at the top of the stack)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 (removes an element from the top of the stack)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peek (returns value at the top of the stack)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empty (is top of the stack null)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(number of elements in the stack)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implemented as array (java.util.Stack,                                         java.util.ArrayDeque) or linked list (java.util.LinkedList)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150" y="2263950"/>
            <a:ext cx="2238375" cy="25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675" y="3564150"/>
            <a:ext cx="3116325" cy="11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225" y="157425"/>
            <a:ext cx="4042426" cy="14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91750" y="1265800"/>
            <a:ext cx="85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In First Out</a:t>
            </a:r>
            <a:r>
              <a:rPr lang="en"/>
              <a:t> (FIFO)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 two pointers </a:t>
            </a:r>
            <a:r>
              <a:rPr b="1" lang="en"/>
              <a:t>front/head</a:t>
            </a:r>
            <a:r>
              <a:rPr lang="en"/>
              <a:t> and </a:t>
            </a:r>
            <a:r>
              <a:rPr b="1" lang="en"/>
              <a:t>back/rear/tail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 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offer (adds element to the end of the list), if full returns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(adds element to the end of the list), if full throws an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poll (removes element from the end of the list), if empty returns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(removes element from the beginning of the list), if empty throws an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peek (shows value of the element at the beginning of the list)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empty (size is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(number of elements in the queue)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implemented as array (java.util.PriorityDeque)                                                            or linked list (java.util.LinkedList)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5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fields and functions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904100"/>
            <a:ext cx="8520600" cy="3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class ExampleClass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static LinkedList&lt;String&gt; exampleList = new LinkedList&lt;String&gt;();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static void main(String [] args)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int input = args[0];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switch (input)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case 1: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addNewElement();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	break;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case 2: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ExampleClass.removeElement();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		break;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static String addNewElement() { return “Example added”; }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public static String removeElement() { return “Example removed”;}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